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3" r:id="rId2"/>
    <p:sldId id="277" r:id="rId3"/>
    <p:sldId id="352" r:id="rId4"/>
    <p:sldId id="256" r:id="rId5"/>
    <p:sldId id="279" r:id="rId6"/>
    <p:sldId id="275" r:id="rId7"/>
    <p:sldId id="257" r:id="rId8"/>
    <p:sldId id="267" r:id="rId9"/>
    <p:sldId id="339" r:id="rId10"/>
    <p:sldId id="273" r:id="rId11"/>
    <p:sldId id="340" r:id="rId12"/>
    <p:sldId id="341" r:id="rId13"/>
    <p:sldId id="260" r:id="rId14"/>
    <p:sldId id="265" r:id="rId15"/>
    <p:sldId id="270" r:id="rId16"/>
    <p:sldId id="269" r:id="rId17"/>
    <p:sldId id="261" r:id="rId18"/>
    <p:sldId id="264" r:id="rId19"/>
    <p:sldId id="338" r:id="rId20"/>
    <p:sldId id="262" r:id="rId21"/>
    <p:sldId id="276" r:id="rId22"/>
    <p:sldId id="274" r:id="rId23"/>
    <p:sldId id="271" r:id="rId24"/>
    <p:sldId id="272" r:id="rId25"/>
    <p:sldId id="280" r:id="rId26"/>
    <p:sldId id="353" r:id="rId27"/>
    <p:sldId id="334" r:id="rId28"/>
    <p:sldId id="335" r:id="rId29"/>
    <p:sldId id="336" r:id="rId30"/>
    <p:sldId id="343" r:id="rId31"/>
    <p:sldId id="337" r:id="rId32"/>
    <p:sldId id="342" r:id="rId33"/>
    <p:sldId id="344" r:id="rId34"/>
    <p:sldId id="345" r:id="rId35"/>
    <p:sldId id="346" r:id="rId36"/>
    <p:sldId id="347" r:id="rId37"/>
    <p:sldId id="348" r:id="rId38"/>
    <p:sldId id="349" r:id="rId39"/>
    <p:sldId id="350" r:id="rId40"/>
    <p:sldId id="35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a:srgbClr val="00FF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9" autoAdjust="0"/>
    <p:restoredTop sz="94660"/>
  </p:normalViewPr>
  <p:slideViewPr>
    <p:cSldViewPr snapToGrid="0">
      <p:cViewPr varScale="1">
        <p:scale>
          <a:sx n="104" d="100"/>
          <a:sy n="104" d="100"/>
        </p:scale>
        <p:origin x="4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3D43CD-E17C-4924-9847-CC84B569210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855D15E8-38FA-4EC1-83B3-30A72258DBCA}">
      <dgm:prSet phldrT="[Text]"/>
      <dgm:spPr>
        <a:solidFill>
          <a:schemeClr val="accent2"/>
        </a:solidFill>
      </dgm:spPr>
      <dgm:t>
        <a:bodyPr/>
        <a:lstStyle/>
        <a:p>
          <a:r>
            <a:rPr lang="en-US" dirty="0"/>
            <a:t>Self Awareness</a:t>
          </a:r>
          <a:endParaRPr lang="en-GB" dirty="0"/>
        </a:p>
      </dgm:t>
    </dgm:pt>
    <dgm:pt modelId="{F3BBBF55-4DAE-49CE-A086-1B265AB1A1E4}" type="parTrans" cxnId="{8C11175E-69EB-428B-9BCA-AB791B1C54B6}">
      <dgm:prSet/>
      <dgm:spPr/>
      <dgm:t>
        <a:bodyPr/>
        <a:lstStyle/>
        <a:p>
          <a:endParaRPr lang="en-GB"/>
        </a:p>
      </dgm:t>
    </dgm:pt>
    <dgm:pt modelId="{D7327054-F6E1-4BCD-92D1-582451C1CC8F}" type="sibTrans" cxnId="{8C11175E-69EB-428B-9BCA-AB791B1C54B6}">
      <dgm:prSet/>
      <dgm:spPr/>
      <dgm:t>
        <a:bodyPr/>
        <a:lstStyle/>
        <a:p>
          <a:endParaRPr lang="en-GB"/>
        </a:p>
      </dgm:t>
    </dgm:pt>
    <dgm:pt modelId="{8C8C3316-9F29-4C20-BDF8-418F7AA71641}" type="asst">
      <dgm:prSet phldrT="[Text]"/>
      <dgm:spPr>
        <a:solidFill>
          <a:schemeClr val="accent2"/>
        </a:solidFill>
      </dgm:spPr>
      <dgm:t>
        <a:bodyPr/>
        <a:lstStyle/>
        <a:p>
          <a:r>
            <a:rPr lang="en-US" dirty="0"/>
            <a:t>Emotional self awareness</a:t>
          </a:r>
          <a:endParaRPr lang="en-GB" dirty="0"/>
        </a:p>
      </dgm:t>
    </dgm:pt>
    <dgm:pt modelId="{D8F12CEC-E4DD-4F75-A932-16F3E815179A}" type="parTrans" cxnId="{C467449F-4AB3-4EBC-9539-74EA4027EBA9}">
      <dgm:prSet/>
      <dgm:spPr/>
      <dgm:t>
        <a:bodyPr/>
        <a:lstStyle/>
        <a:p>
          <a:endParaRPr lang="en-GB"/>
        </a:p>
      </dgm:t>
    </dgm:pt>
    <dgm:pt modelId="{076F3879-77E5-4E10-A7F2-FE144E059F9A}" type="sibTrans" cxnId="{C467449F-4AB3-4EBC-9539-74EA4027EBA9}">
      <dgm:prSet/>
      <dgm:spPr/>
      <dgm:t>
        <a:bodyPr/>
        <a:lstStyle/>
        <a:p>
          <a:endParaRPr lang="en-GB"/>
        </a:p>
      </dgm:t>
    </dgm:pt>
    <dgm:pt modelId="{EEADD2CA-5402-4CC6-98D2-7D37B95EA033}">
      <dgm:prSet phldrT="[Text]"/>
      <dgm:spPr>
        <a:solidFill>
          <a:srgbClr val="92D050"/>
        </a:solidFill>
      </dgm:spPr>
      <dgm:t>
        <a:bodyPr/>
        <a:lstStyle/>
        <a:p>
          <a:r>
            <a:rPr lang="en-US" dirty="0">
              <a:solidFill>
                <a:schemeClr val="tx1"/>
              </a:solidFill>
            </a:rPr>
            <a:t>Self management</a:t>
          </a:r>
          <a:endParaRPr lang="en-GB" dirty="0">
            <a:solidFill>
              <a:schemeClr val="tx1"/>
            </a:solidFill>
          </a:endParaRPr>
        </a:p>
      </dgm:t>
    </dgm:pt>
    <dgm:pt modelId="{AB1AD525-4690-406D-BBCD-84D556887386}" type="parTrans" cxnId="{47B89741-7D00-4557-B476-26A028478966}">
      <dgm:prSet/>
      <dgm:spPr/>
      <dgm:t>
        <a:bodyPr/>
        <a:lstStyle/>
        <a:p>
          <a:endParaRPr lang="en-GB"/>
        </a:p>
      </dgm:t>
    </dgm:pt>
    <dgm:pt modelId="{3BC16EC4-37EC-40FF-9895-E50642A1AC8E}" type="sibTrans" cxnId="{47B89741-7D00-4557-B476-26A028478966}">
      <dgm:prSet/>
      <dgm:spPr/>
      <dgm:t>
        <a:bodyPr/>
        <a:lstStyle/>
        <a:p>
          <a:endParaRPr lang="en-GB"/>
        </a:p>
      </dgm:t>
    </dgm:pt>
    <dgm:pt modelId="{2E86CA2F-78A9-4B21-B939-6F3416C92D63}">
      <dgm:prSet phldrT="[Text]"/>
      <dgm:spPr/>
      <dgm:t>
        <a:bodyPr/>
        <a:lstStyle/>
        <a:p>
          <a:r>
            <a:rPr lang="en-US" dirty="0"/>
            <a:t>Social awareness</a:t>
          </a:r>
          <a:endParaRPr lang="en-GB" dirty="0"/>
        </a:p>
      </dgm:t>
    </dgm:pt>
    <dgm:pt modelId="{ECB96E7D-DF48-4C96-B070-EBEBC26A786E}" type="parTrans" cxnId="{5509A9AA-C0D9-4BFC-8CD7-C8A53D3491D8}">
      <dgm:prSet/>
      <dgm:spPr/>
      <dgm:t>
        <a:bodyPr/>
        <a:lstStyle/>
        <a:p>
          <a:endParaRPr lang="en-GB"/>
        </a:p>
      </dgm:t>
    </dgm:pt>
    <dgm:pt modelId="{30C123E7-5944-4D97-97A8-4F98FD7F9720}" type="sibTrans" cxnId="{5509A9AA-C0D9-4BFC-8CD7-C8A53D3491D8}">
      <dgm:prSet/>
      <dgm:spPr/>
      <dgm:t>
        <a:bodyPr/>
        <a:lstStyle/>
        <a:p>
          <a:endParaRPr lang="en-GB"/>
        </a:p>
      </dgm:t>
    </dgm:pt>
    <dgm:pt modelId="{F07673EC-023A-4942-847A-C4DB98BC24FC}">
      <dgm:prSet/>
      <dgm:spPr>
        <a:solidFill>
          <a:srgbClr val="9933FF"/>
        </a:solidFill>
      </dgm:spPr>
      <dgm:t>
        <a:bodyPr/>
        <a:lstStyle/>
        <a:p>
          <a:r>
            <a:rPr lang="en-US" dirty="0"/>
            <a:t>Relationship Management </a:t>
          </a:r>
          <a:endParaRPr lang="en-GB" dirty="0"/>
        </a:p>
      </dgm:t>
    </dgm:pt>
    <dgm:pt modelId="{7F9AF99B-FE3C-4A74-B034-69D9B6ADB433}" type="parTrans" cxnId="{72DD1360-D7C1-4FD7-BDC8-34012E98DDD7}">
      <dgm:prSet/>
      <dgm:spPr/>
      <dgm:t>
        <a:bodyPr/>
        <a:lstStyle/>
        <a:p>
          <a:endParaRPr lang="en-GB"/>
        </a:p>
      </dgm:t>
    </dgm:pt>
    <dgm:pt modelId="{6E4FEAC2-7FC6-4873-BF29-7F6C3F58EB74}" type="sibTrans" cxnId="{72DD1360-D7C1-4FD7-BDC8-34012E98DDD7}">
      <dgm:prSet/>
      <dgm:spPr/>
      <dgm:t>
        <a:bodyPr/>
        <a:lstStyle/>
        <a:p>
          <a:endParaRPr lang="en-GB"/>
        </a:p>
      </dgm:t>
    </dgm:pt>
    <dgm:pt modelId="{FEDD9895-C672-4BFF-B143-1768AED5EE19}">
      <dgm:prSet/>
      <dgm:spPr>
        <a:solidFill>
          <a:srgbClr val="92D050"/>
        </a:solidFill>
      </dgm:spPr>
      <dgm:t>
        <a:bodyPr/>
        <a:lstStyle/>
        <a:p>
          <a:r>
            <a:rPr lang="en-US" dirty="0">
              <a:solidFill>
                <a:schemeClr val="tx1"/>
              </a:solidFill>
            </a:rPr>
            <a:t>Emotional balance</a:t>
          </a:r>
          <a:endParaRPr lang="en-GB" dirty="0">
            <a:solidFill>
              <a:schemeClr val="tx1"/>
            </a:solidFill>
          </a:endParaRPr>
        </a:p>
      </dgm:t>
    </dgm:pt>
    <dgm:pt modelId="{81714C35-76CB-4AF6-864C-1126FBC086C1}" type="parTrans" cxnId="{4F973FCA-3BD0-4C52-8D74-49EAF47C4A34}">
      <dgm:prSet/>
      <dgm:spPr/>
      <dgm:t>
        <a:bodyPr/>
        <a:lstStyle/>
        <a:p>
          <a:endParaRPr lang="en-GB"/>
        </a:p>
      </dgm:t>
    </dgm:pt>
    <dgm:pt modelId="{56DB7F9D-DF93-408F-B68B-3E03A8F59174}" type="sibTrans" cxnId="{4F973FCA-3BD0-4C52-8D74-49EAF47C4A34}">
      <dgm:prSet/>
      <dgm:spPr/>
      <dgm:t>
        <a:bodyPr/>
        <a:lstStyle/>
        <a:p>
          <a:endParaRPr lang="en-GB"/>
        </a:p>
      </dgm:t>
    </dgm:pt>
    <dgm:pt modelId="{AE717D05-4E71-4225-B53F-10AB7D56FCFD}">
      <dgm:prSet/>
      <dgm:spPr>
        <a:solidFill>
          <a:srgbClr val="92D050"/>
        </a:solidFill>
      </dgm:spPr>
      <dgm:t>
        <a:bodyPr/>
        <a:lstStyle/>
        <a:p>
          <a:r>
            <a:rPr lang="en-US" dirty="0">
              <a:solidFill>
                <a:schemeClr val="tx1"/>
              </a:solidFill>
            </a:rPr>
            <a:t>Adaptability</a:t>
          </a:r>
          <a:endParaRPr lang="en-GB" dirty="0">
            <a:solidFill>
              <a:schemeClr val="tx1"/>
            </a:solidFill>
          </a:endParaRPr>
        </a:p>
      </dgm:t>
    </dgm:pt>
    <dgm:pt modelId="{8200C506-E53E-47DE-9F8D-D908109EC68C}" type="parTrans" cxnId="{888911BF-318D-46A3-8813-704C497FAB8A}">
      <dgm:prSet/>
      <dgm:spPr/>
      <dgm:t>
        <a:bodyPr/>
        <a:lstStyle/>
        <a:p>
          <a:endParaRPr lang="en-GB"/>
        </a:p>
      </dgm:t>
    </dgm:pt>
    <dgm:pt modelId="{A0F71E56-5FFF-42A9-A84F-49CAFEDFDB01}" type="sibTrans" cxnId="{888911BF-318D-46A3-8813-704C497FAB8A}">
      <dgm:prSet/>
      <dgm:spPr/>
      <dgm:t>
        <a:bodyPr/>
        <a:lstStyle/>
        <a:p>
          <a:endParaRPr lang="en-GB"/>
        </a:p>
      </dgm:t>
    </dgm:pt>
    <dgm:pt modelId="{925A9A7B-8F91-47D8-8F87-311BF515CE7B}">
      <dgm:prSet/>
      <dgm:spPr>
        <a:solidFill>
          <a:srgbClr val="92D050"/>
        </a:solidFill>
      </dgm:spPr>
      <dgm:t>
        <a:bodyPr/>
        <a:lstStyle/>
        <a:p>
          <a:r>
            <a:rPr lang="en-US" dirty="0">
              <a:solidFill>
                <a:schemeClr val="tx1"/>
              </a:solidFill>
            </a:rPr>
            <a:t>Achievement orientation</a:t>
          </a:r>
          <a:endParaRPr lang="en-GB" dirty="0">
            <a:solidFill>
              <a:schemeClr val="tx1"/>
            </a:solidFill>
          </a:endParaRPr>
        </a:p>
      </dgm:t>
    </dgm:pt>
    <dgm:pt modelId="{DE532C80-489E-49DC-BCB7-CBD4B7815D6C}" type="parTrans" cxnId="{1B99509E-511B-4426-B599-30892A2565FF}">
      <dgm:prSet/>
      <dgm:spPr/>
      <dgm:t>
        <a:bodyPr/>
        <a:lstStyle/>
        <a:p>
          <a:endParaRPr lang="en-GB"/>
        </a:p>
      </dgm:t>
    </dgm:pt>
    <dgm:pt modelId="{AAB6064F-6A58-4717-AEEA-5914BD0F62E5}" type="sibTrans" cxnId="{1B99509E-511B-4426-B599-30892A2565FF}">
      <dgm:prSet/>
      <dgm:spPr/>
      <dgm:t>
        <a:bodyPr/>
        <a:lstStyle/>
        <a:p>
          <a:endParaRPr lang="en-GB"/>
        </a:p>
      </dgm:t>
    </dgm:pt>
    <dgm:pt modelId="{9CF09E0F-E320-40FC-A06D-17B8F6BAD887}">
      <dgm:prSet/>
      <dgm:spPr>
        <a:solidFill>
          <a:srgbClr val="92D050"/>
        </a:solidFill>
      </dgm:spPr>
      <dgm:t>
        <a:bodyPr/>
        <a:lstStyle/>
        <a:p>
          <a:r>
            <a:rPr lang="en-US" dirty="0">
              <a:solidFill>
                <a:schemeClr val="tx1"/>
              </a:solidFill>
            </a:rPr>
            <a:t>Positive outlook</a:t>
          </a:r>
          <a:endParaRPr lang="en-GB" dirty="0">
            <a:solidFill>
              <a:schemeClr val="tx1"/>
            </a:solidFill>
          </a:endParaRPr>
        </a:p>
      </dgm:t>
    </dgm:pt>
    <dgm:pt modelId="{2963571F-F9C8-4DB0-AE70-D58CD27D20DF}" type="parTrans" cxnId="{F611CD2C-372F-4189-9DCD-498EAF818B38}">
      <dgm:prSet/>
      <dgm:spPr/>
      <dgm:t>
        <a:bodyPr/>
        <a:lstStyle/>
        <a:p>
          <a:endParaRPr lang="en-GB"/>
        </a:p>
      </dgm:t>
    </dgm:pt>
    <dgm:pt modelId="{B199DC78-28E9-4747-B7B1-33A8A8FDCBF1}" type="sibTrans" cxnId="{F611CD2C-372F-4189-9DCD-498EAF818B38}">
      <dgm:prSet/>
      <dgm:spPr/>
      <dgm:t>
        <a:bodyPr/>
        <a:lstStyle/>
        <a:p>
          <a:endParaRPr lang="en-GB"/>
        </a:p>
      </dgm:t>
    </dgm:pt>
    <dgm:pt modelId="{229757E5-993C-4564-B7B2-970756580D46}">
      <dgm:prSet/>
      <dgm:spPr/>
      <dgm:t>
        <a:bodyPr/>
        <a:lstStyle/>
        <a:p>
          <a:r>
            <a:rPr lang="en-US" dirty="0"/>
            <a:t>Empathy</a:t>
          </a:r>
          <a:endParaRPr lang="en-GB" dirty="0"/>
        </a:p>
      </dgm:t>
    </dgm:pt>
    <dgm:pt modelId="{E93643E4-4FA3-4506-97D3-86223FE2B391}" type="parTrans" cxnId="{7C52588C-B038-4739-A78F-F7F50A74982F}">
      <dgm:prSet/>
      <dgm:spPr/>
      <dgm:t>
        <a:bodyPr/>
        <a:lstStyle/>
        <a:p>
          <a:endParaRPr lang="en-GB"/>
        </a:p>
      </dgm:t>
    </dgm:pt>
    <dgm:pt modelId="{E774989F-F24E-4FFB-A6F9-9B10223578FA}" type="sibTrans" cxnId="{7C52588C-B038-4739-A78F-F7F50A74982F}">
      <dgm:prSet/>
      <dgm:spPr/>
      <dgm:t>
        <a:bodyPr/>
        <a:lstStyle/>
        <a:p>
          <a:endParaRPr lang="en-GB"/>
        </a:p>
      </dgm:t>
    </dgm:pt>
    <dgm:pt modelId="{27927682-6BC6-4B4F-941A-C74887140D08}">
      <dgm:prSet/>
      <dgm:spPr/>
      <dgm:t>
        <a:bodyPr/>
        <a:lstStyle/>
        <a:p>
          <a:r>
            <a:rPr lang="en-US" dirty="0" err="1"/>
            <a:t>Organisational</a:t>
          </a:r>
          <a:r>
            <a:rPr lang="en-US" dirty="0"/>
            <a:t> awareness</a:t>
          </a:r>
          <a:endParaRPr lang="en-GB" dirty="0"/>
        </a:p>
      </dgm:t>
    </dgm:pt>
    <dgm:pt modelId="{4C4C2801-0B5E-4367-82C3-F7A66D1AA7DD}" type="parTrans" cxnId="{02FBC93B-5D2E-42B2-883A-EECDAC504504}">
      <dgm:prSet/>
      <dgm:spPr/>
      <dgm:t>
        <a:bodyPr/>
        <a:lstStyle/>
        <a:p>
          <a:endParaRPr lang="en-GB"/>
        </a:p>
      </dgm:t>
    </dgm:pt>
    <dgm:pt modelId="{CB2DBCC0-2F3E-4923-BD18-429DA48A4CC8}" type="sibTrans" cxnId="{02FBC93B-5D2E-42B2-883A-EECDAC504504}">
      <dgm:prSet/>
      <dgm:spPr/>
      <dgm:t>
        <a:bodyPr/>
        <a:lstStyle/>
        <a:p>
          <a:endParaRPr lang="en-GB"/>
        </a:p>
      </dgm:t>
    </dgm:pt>
    <dgm:pt modelId="{1AE84028-CF89-4CA8-8E60-17F971689A28}">
      <dgm:prSet/>
      <dgm:spPr>
        <a:solidFill>
          <a:srgbClr val="9933FF"/>
        </a:solidFill>
      </dgm:spPr>
      <dgm:t>
        <a:bodyPr/>
        <a:lstStyle/>
        <a:p>
          <a:r>
            <a:rPr lang="en-US" dirty="0"/>
            <a:t>Inspirational Leader</a:t>
          </a:r>
          <a:endParaRPr lang="en-GB" dirty="0"/>
        </a:p>
      </dgm:t>
    </dgm:pt>
    <dgm:pt modelId="{97D447AF-F621-4B0F-9F94-5DBF68007A3D}" type="parTrans" cxnId="{883206D1-4099-4F55-A48C-73D3EE67493F}">
      <dgm:prSet/>
      <dgm:spPr/>
      <dgm:t>
        <a:bodyPr/>
        <a:lstStyle/>
        <a:p>
          <a:endParaRPr lang="en-GB"/>
        </a:p>
      </dgm:t>
    </dgm:pt>
    <dgm:pt modelId="{BD611C8B-4F9D-4EBE-90C3-51A6B5D6D02F}" type="sibTrans" cxnId="{883206D1-4099-4F55-A48C-73D3EE67493F}">
      <dgm:prSet/>
      <dgm:spPr/>
      <dgm:t>
        <a:bodyPr/>
        <a:lstStyle/>
        <a:p>
          <a:endParaRPr lang="en-GB"/>
        </a:p>
      </dgm:t>
    </dgm:pt>
    <dgm:pt modelId="{214902F3-E28C-4A22-A8C8-C6DB5FE7CB2D}">
      <dgm:prSet/>
      <dgm:spPr>
        <a:solidFill>
          <a:srgbClr val="9933FF"/>
        </a:solidFill>
      </dgm:spPr>
      <dgm:t>
        <a:bodyPr/>
        <a:lstStyle/>
        <a:p>
          <a:r>
            <a:rPr lang="en-US" dirty="0"/>
            <a:t>Influence</a:t>
          </a:r>
          <a:endParaRPr lang="en-GB" dirty="0"/>
        </a:p>
      </dgm:t>
    </dgm:pt>
    <dgm:pt modelId="{E6A58E9E-7650-463B-8BA2-CC4E3E70AAC4}" type="parTrans" cxnId="{EABD9858-D2BA-4E9A-82B3-F09B74AF1A8F}">
      <dgm:prSet/>
      <dgm:spPr/>
      <dgm:t>
        <a:bodyPr/>
        <a:lstStyle/>
        <a:p>
          <a:endParaRPr lang="en-GB"/>
        </a:p>
      </dgm:t>
    </dgm:pt>
    <dgm:pt modelId="{25CBBE58-8C75-492B-86A9-9B014115ECC8}" type="sibTrans" cxnId="{EABD9858-D2BA-4E9A-82B3-F09B74AF1A8F}">
      <dgm:prSet/>
      <dgm:spPr/>
      <dgm:t>
        <a:bodyPr/>
        <a:lstStyle/>
        <a:p>
          <a:endParaRPr lang="en-GB"/>
        </a:p>
      </dgm:t>
    </dgm:pt>
    <dgm:pt modelId="{81276AAD-4146-4A71-BAFD-8FEC4E7E6880}">
      <dgm:prSet/>
      <dgm:spPr>
        <a:solidFill>
          <a:srgbClr val="9933FF"/>
        </a:solidFill>
      </dgm:spPr>
      <dgm:t>
        <a:bodyPr/>
        <a:lstStyle/>
        <a:p>
          <a:r>
            <a:rPr lang="en-US" dirty="0"/>
            <a:t>Coach and mentor</a:t>
          </a:r>
          <a:endParaRPr lang="en-GB" dirty="0"/>
        </a:p>
      </dgm:t>
    </dgm:pt>
    <dgm:pt modelId="{E4E04F28-8381-49D7-AE34-1D80FBACF418}" type="parTrans" cxnId="{CD1109BF-91D9-4AE5-8A15-DF72B992E84E}">
      <dgm:prSet/>
      <dgm:spPr/>
      <dgm:t>
        <a:bodyPr/>
        <a:lstStyle/>
        <a:p>
          <a:endParaRPr lang="en-GB"/>
        </a:p>
      </dgm:t>
    </dgm:pt>
    <dgm:pt modelId="{9E9C5FB4-3F2F-42CC-8BBD-1FDD402E182B}" type="sibTrans" cxnId="{CD1109BF-91D9-4AE5-8A15-DF72B992E84E}">
      <dgm:prSet/>
      <dgm:spPr/>
      <dgm:t>
        <a:bodyPr/>
        <a:lstStyle/>
        <a:p>
          <a:endParaRPr lang="en-GB"/>
        </a:p>
      </dgm:t>
    </dgm:pt>
    <dgm:pt modelId="{6DDA4E3A-C68C-45A4-ABE4-8427A7A336B4}">
      <dgm:prSet/>
      <dgm:spPr>
        <a:solidFill>
          <a:srgbClr val="9933FF"/>
        </a:solidFill>
      </dgm:spPr>
      <dgm:t>
        <a:bodyPr/>
        <a:lstStyle/>
        <a:p>
          <a:r>
            <a:rPr lang="en-US" dirty="0"/>
            <a:t>Conflict management </a:t>
          </a:r>
          <a:endParaRPr lang="en-GB" dirty="0"/>
        </a:p>
      </dgm:t>
    </dgm:pt>
    <dgm:pt modelId="{707CEA78-618B-4C0E-A8C8-97E5A013C38A}" type="parTrans" cxnId="{FFD8186B-24AA-4059-A1A5-D67F0003C35F}">
      <dgm:prSet/>
      <dgm:spPr/>
      <dgm:t>
        <a:bodyPr/>
        <a:lstStyle/>
        <a:p>
          <a:endParaRPr lang="en-GB"/>
        </a:p>
      </dgm:t>
    </dgm:pt>
    <dgm:pt modelId="{8E3A9B9E-AB83-4005-AFCE-D4D8855B3A6D}" type="sibTrans" cxnId="{FFD8186B-24AA-4059-A1A5-D67F0003C35F}">
      <dgm:prSet/>
      <dgm:spPr/>
      <dgm:t>
        <a:bodyPr/>
        <a:lstStyle/>
        <a:p>
          <a:endParaRPr lang="en-GB"/>
        </a:p>
      </dgm:t>
    </dgm:pt>
    <dgm:pt modelId="{DB847780-85C1-40C4-8997-EF292D5C2C75}">
      <dgm:prSet/>
      <dgm:spPr>
        <a:solidFill>
          <a:srgbClr val="9933FF"/>
        </a:solidFill>
      </dgm:spPr>
      <dgm:t>
        <a:bodyPr/>
        <a:lstStyle/>
        <a:p>
          <a:r>
            <a:rPr lang="en-US" dirty="0"/>
            <a:t>Teamwork</a:t>
          </a:r>
          <a:endParaRPr lang="en-GB" dirty="0"/>
        </a:p>
      </dgm:t>
    </dgm:pt>
    <dgm:pt modelId="{049031CE-4118-479C-8CFD-2B8479B6E911}" type="parTrans" cxnId="{880C7B63-9E83-4A93-B448-FA5EF507FCE5}">
      <dgm:prSet/>
      <dgm:spPr/>
      <dgm:t>
        <a:bodyPr/>
        <a:lstStyle/>
        <a:p>
          <a:endParaRPr lang="en-GB"/>
        </a:p>
      </dgm:t>
    </dgm:pt>
    <dgm:pt modelId="{8D4773CF-6B64-483C-AA53-E6433C5CFDE7}" type="sibTrans" cxnId="{880C7B63-9E83-4A93-B448-FA5EF507FCE5}">
      <dgm:prSet/>
      <dgm:spPr/>
      <dgm:t>
        <a:bodyPr/>
        <a:lstStyle/>
        <a:p>
          <a:endParaRPr lang="en-GB"/>
        </a:p>
      </dgm:t>
    </dgm:pt>
    <dgm:pt modelId="{0016D206-4C0A-43CC-9CA6-75C00FB4BDA8}" type="pres">
      <dgm:prSet presAssocID="{553D43CD-E17C-4924-9847-CC84B569210A}" presName="hierChild1" presStyleCnt="0">
        <dgm:presLayoutVars>
          <dgm:orgChart val="1"/>
          <dgm:chPref val="1"/>
          <dgm:dir/>
          <dgm:animOne val="branch"/>
          <dgm:animLvl val="lvl"/>
          <dgm:resizeHandles/>
        </dgm:presLayoutVars>
      </dgm:prSet>
      <dgm:spPr/>
    </dgm:pt>
    <dgm:pt modelId="{B7AEF9D2-0A2F-47FA-BB1B-58C1E3705E5C}" type="pres">
      <dgm:prSet presAssocID="{855D15E8-38FA-4EC1-83B3-30A72258DBCA}" presName="hierRoot1" presStyleCnt="0">
        <dgm:presLayoutVars>
          <dgm:hierBranch val="init"/>
        </dgm:presLayoutVars>
      </dgm:prSet>
      <dgm:spPr/>
    </dgm:pt>
    <dgm:pt modelId="{415076E4-AABB-4518-9ABC-CAE84B9F041C}" type="pres">
      <dgm:prSet presAssocID="{855D15E8-38FA-4EC1-83B3-30A72258DBCA}" presName="rootComposite1" presStyleCnt="0"/>
      <dgm:spPr/>
    </dgm:pt>
    <dgm:pt modelId="{3A0D1734-7066-42C4-B869-827A4278D0B4}" type="pres">
      <dgm:prSet presAssocID="{855D15E8-38FA-4EC1-83B3-30A72258DBCA}" presName="rootText1" presStyleLbl="node0" presStyleIdx="0" presStyleCnt="1">
        <dgm:presLayoutVars>
          <dgm:chPref val="3"/>
        </dgm:presLayoutVars>
      </dgm:prSet>
      <dgm:spPr/>
    </dgm:pt>
    <dgm:pt modelId="{8482EAC4-7C6B-46B3-AA9A-BE9D37A4F7BE}" type="pres">
      <dgm:prSet presAssocID="{855D15E8-38FA-4EC1-83B3-30A72258DBCA}" presName="rootConnector1" presStyleLbl="node1" presStyleIdx="0" presStyleCnt="0"/>
      <dgm:spPr/>
    </dgm:pt>
    <dgm:pt modelId="{7C05B229-2A60-4F4B-BC6B-F0E94E243781}" type="pres">
      <dgm:prSet presAssocID="{855D15E8-38FA-4EC1-83B3-30A72258DBCA}" presName="hierChild2" presStyleCnt="0"/>
      <dgm:spPr/>
    </dgm:pt>
    <dgm:pt modelId="{2EC62BE6-C7C7-43BB-BE1D-9A7B81DADA78}" type="pres">
      <dgm:prSet presAssocID="{AB1AD525-4690-406D-BBCD-84D556887386}" presName="Name37" presStyleLbl="parChTrans1D2" presStyleIdx="0" presStyleCnt="4"/>
      <dgm:spPr/>
    </dgm:pt>
    <dgm:pt modelId="{2AE45D75-EBD6-47DC-9D5B-0F7A5CF15999}" type="pres">
      <dgm:prSet presAssocID="{EEADD2CA-5402-4CC6-98D2-7D37B95EA033}" presName="hierRoot2" presStyleCnt="0">
        <dgm:presLayoutVars>
          <dgm:hierBranch val="l"/>
        </dgm:presLayoutVars>
      </dgm:prSet>
      <dgm:spPr/>
    </dgm:pt>
    <dgm:pt modelId="{1339CC1D-1871-4ACC-901B-DD660C1FBB8A}" type="pres">
      <dgm:prSet presAssocID="{EEADD2CA-5402-4CC6-98D2-7D37B95EA033}" presName="rootComposite" presStyleCnt="0"/>
      <dgm:spPr/>
    </dgm:pt>
    <dgm:pt modelId="{B92E0BD8-DA84-4FB5-9F33-53EC6DC5CD41}" type="pres">
      <dgm:prSet presAssocID="{EEADD2CA-5402-4CC6-98D2-7D37B95EA033}" presName="rootText" presStyleLbl="node2" presStyleIdx="0" presStyleCnt="3">
        <dgm:presLayoutVars>
          <dgm:chPref val="3"/>
        </dgm:presLayoutVars>
      </dgm:prSet>
      <dgm:spPr/>
    </dgm:pt>
    <dgm:pt modelId="{F50AAA54-866B-4E6A-8A9A-9C74477880FA}" type="pres">
      <dgm:prSet presAssocID="{EEADD2CA-5402-4CC6-98D2-7D37B95EA033}" presName="rootConnector" presStyleLbl="node2" presStyleIdx="0" presStyleCnt="3"/>
      <dgm:spPr/>
    </dgm:pt>
    <dgm:pt modelId="{39DA8F4D-8B83-42A9-9484-D137B44F23D4}" type="pres">
      <dgm:prSet presAssocID="{EEADD2CA-5402-4CC6-98D2-7D37B95EA033}" presName="hierChild4" presStyleCnt="0"/>
      <dgm:spPr/>
    </dgm:pt>
    <dgm:pt modelId="{4BE8B59F-A601-4A77-A924-50211FDA427F}" type="pres">
      <dgm:prSet presAssocID="{81714C35-76CB-4AF6-864C-1126FBC086C1}" presName="Name50" presStyleLbl="parChTrans1D3" presStyleIdx="0" presStyleCnt="11"/>
      <dgm:spPr/>
    </dgm:pt>
    <dgm:pt modelId="{A792FF0F-6ED7-4412-BDD4-545E2D1299FF}" type="pres">
      <dgm:prSet presAssocID="{FEDD9895-C672-4BFF-B143-1768AED5EE19}" presName="hierRoot2" presStyleCnt="0">
        <dgm:presLayoutVars>
          <dgm:hierBranch val="init"/>
        </dgm:presLayoutVars>
      </dgm:prSet>
      <dgm:spPr/>
    </dgm:pt>
    <dgm:pt modelId="{03BBB68C-CB6F-4CAB-801A-931D71DD3C6F}" type="pres">
      <dgm:prSet presAssocID="{FEDD9895-C672-4BFF-B143-1768AED5EE19}" presName="rootComposite" presStyleCnt="0"/>
      <dgm:spPr/>
    </dgm:pt>
    <dgm:pt modelId="{376F45C8-8AB9-4F7B-9772-F42649985CBA}" type="pres">
      <dgm:prSet presAssocID="{FEDD9895-C672-4BFF-B143-1768AED5EE19}" presName="rootText" presStyleLbl="node3" presStyleIdx="0" presStyleCnt="11">
        <dgm:presLayoutVars>
          <dgm:chPref val="3"/>
        </dgm:presLayoutVars>
      </dgm:prSet>
      <dgm:spPr/>
    </dgm:pt>
    <dgm:pt modelId="{28084D66-BC38-4C2D-BD66-71621F5117F8}" type="pres">
      <dgm:prSet presAssocID="{FEDD9895-C672-4BFF-B143-1768AED5EE19}" presName="rootConnector" presStyleLbl="node3" presStyleIdx="0" presStyleCnt="11"/>
      <dgm:spPr/>
    </dgm:pt>
    <dgm:pt modelId="{075D3BCC-475F-48F6-8232-015225C9F864}" type="pres">
      <dgm:prSet presAssocID="{FEDD9895-C672-4BFF-B143-1768AED5EE19}" presName="hierChild4" presStyleCnt="0"/>
      <dgm:spPr/>
    </dgm:pt>
    <dgm:pt modelId="{13D55590-CDAF-4BAA-9D13-15EE6F6C28E5}" type="pres">
      <dgm:prSet presAssocID="{FEDD9895-C672-4BFF-B143-1768AED5EE19}" presName="hierChild5" presStyleCnt="0"/>
      <dgm:spPr/>
    </dgm:pt>
    <dgm:pt modelId="{3B8564CE-76A9-41D6-950C-36003BF3AD3D}" type="pres">
      <dgm:prSet presAssocID="{8200C506-E53E-47DE-9F8D-D908109EC68C}" presName="Name50" presStyleLbl="parChTrans1D3" presStyleIdx="1" presStyleCnt="11"/>
      <dgm:spPr/>
    </dgm:pt>
    <dgm:pt modelId="{C1A5ECA0-C2FF-4BEF-A3B9-414A6C79F7E2}" type="pres">
      <dgm:prSet presAssocID="{AE717D05-4E71-4225-B53F-10AB7D56FCFD}" presName="hierRoot2" presStyleCnt="0">
        <dgm:presLayoutVars>
          <dgm:hierBranch val="init"/>
        </dgm:presLayoutVars>
      </dgm:prSet>
      <dgm:spPr/>
    </dgm:pt>
    <dgm:pt modelId="{A1CBE90C-6D53-419B-88DC-B1C16D69BB0E}" type="pres">
      <dgm:prSet presAssocID="{AE717D05-4E71-4225-B53F-10AB7D56FCFD}" presName="rootComposite" presStyleCnt="0"/>
      <dgm:spPr/>
    </dgm:pt>
    <dgm:pt modelId="{AA7CC8C4-E23D-4E70-AB3C-5FE838815039}" type="pres">
      <dgm:prSet presAssocID="{AE717D05-4E71-4225-B53F-10AB7D56FCFD}" presName="rootText" presStyleLbl="node3" presStyleIdx="1" presStyleCnt="11">
        <dgm:presLayoutVars>
          <dgm:chPref val="3"/>
        </dgm:presLayoutVars>
      </dgm:prSet>
      <dgm:spPr/>
    </dgm:pt>
    <dgm:pt modelId="{7CBC20E3-F366-41BF-BA44-707157D394DC}" type="pres">
      <dgm:prSet presAssocID="{AE717D05-4E71-4225-B53F-10AB7D56FCFD}" presName="rootConnector" presStyleLbl="node3" presStyleIdx="1" presStyleCnt="11"/>
      <dgm:spPr/>
    </dgm:pt>
    <dgm:pt modelId="{3B9B1F74-943F-4EDA-BE82-8EA1C4EB0DFD}" type="pres">
      <dgm:prSet presAssocID="{AE717D05-4E71-4225-B53F-10AB7D56FCFD}" presName="hierChild4" presStyleCnt="0"/>
      <dgm:spPr/>
    </dgm:pt>
    <dgm:pt modelId="{639B47B1-F18D-4133-8AF7-6D2EA7FA4FF5}" type="pres">
      <dgm:prSet presAssocID="{AE717D05-4E71-4225-B53F-10AB7D56FCFD}" presName="hierChild5" presStyleCnt="0"/>
      <dgm:spPr/>
    </dgm:pt>
    <dgm:pt modelId="{1FBDB250-E643-453E-B886-AAEE73612D72}" type="pres">
      <dgm:prSet presAssocID="{DE532C80-489E-49DC-BCB7-CBD4B7815D6C}" presName="Name50" presStyleLbl="parChTrans1D3" presStyleIdx="2" presStyleCnt="11"/>
      <dgm:spPr/>
    </dgm:pt>
    <dgm:pt modelId="{7F8762D0-5DEE-4578-B13B-63A4B0DD7C1C}" type="pres">
      <dgm:prSet presAssocID="{925A9A7B-8F91-47D8-8F87-311BF515CE7B}" presName="hierRoot2" presStyleCnt="0">
        <dgm:presLayoutVars>
          <dgm:hierBranch val="init"/>
        </dgm:presLayoutVars>
      </dgm:prSet>
      <dgm:spPr/>
    </dgm:pt>
    <dgm:pt modelId="{F7348AC4-AB32-4B45-AEA1-EB98B20852B0}" type="pres">
      <dgm:prSet presAssocID="{925A9A7B-8F91-47D8-8F87-311BF515CE7B}" presName="rootComposite" presStyleCnt="0"/>
      <dgm:spPr/>
    </dgm:pt>
    <dgm:pt modelId="{D1D0387D-CF89-4B12-84F3-828B695E20E8}" type="pres">
      <dgm:prSet presAssocID="{925A9A7B-8F91-47D8-8F87-311BF515CE7B}" presName="rootText" presStyleLbl="node3" presStyleIdx="2" presStyleCnt="11">
        <dgm:presLayoutVars>
          <dgm:chPref val="3"/>
        </dgm:presLayoutVars>
      </dgm:prSet>
      <dgm:spPr/>
    </dgm:pt>
    <dgm:pt modelId="{F39BAD94-AA70-4CAD-8EB9-751BC03FFA08}" type="pres">
      <dgm:prSet presAssocID="{925A9A7B-8F91-47D8-8F87-311BF515CE7B}" presName="rootConnector" presStyleLbl="node3" presStyleIdx="2" presStyleCnt="11"/>
      <dgm:spPr/>
    </dgm:pt>
    <dgm:pt modelId="{110EF807-147D-4BAA-8EE6-01FF7FDB1098}" type="pres">
      <dgm:prSet presAssocID="{925A9A7B-8F91-47D8-8F87-311BF515CE7B}" presName="hierChild4" presStyleCnt="0"/>
      <dgm:spPr/>
    </dgm:pt>
    <dgm:pt modelId="{DEB70D33-BC6D-4037-A1E2-7B5019DEAFF1}" type="pres">
      <dgm:prSet presAssocID="{925A9A7B-8F91-47D8-8F87-311BF515CE7B}" presName="hierChild5" presStyleCnt="0"/>
      <dgm:spPr/>
    </dgm:pt>
    <dgm:pt modelId="{46226AA9-8E57-49D1-A1D2-59F6A0B922DC}" type="pres">
      <dgm:prSet presAssocID="{2963571F-F9C8-4DB0-AE70-D58CD27D20DF}" presName="Name50" presStyleLbl="parChTrans1D3" presStyleIdx="3" presStyleCnt="11"/>
      <dgm:spPr/>
    </dgm:pt>
    <dgm:pt modelId="{E6E0ABA5-EFF9-4620-B4EC-E6FE32E33669}" type="pres">
      <dgm:prSet presAssocID="{9CF09E0F-E320-40FC-A06D-17B8F6BAD887}" presName="hierRoot2" presStyleCnt="0">
        <dgm:presLayoutVars>
          <dgm:hierBranch val="init"/>
        </dgm:presLayoutVars>
      </dgm:prSet>
      <dgm:spPr/>
    </dgm:pt>
    <dgm:pt modelId="{FF447767-C202-4A14-B47D-4F749DB4B835}" type="pres">
      <dgm:prSet presAssocID="{9CF09E0F-E320-40FC-A06D-17B8F6BAD887}" presName="rootComposite" presStyleCnt="0"/>
      <dgm:spPr/>
    </dgm:pt>
    <dgm:pt modelId="{D3606F0D-4195-4111-9878-81CBACCCD14D}" type="pres">
      <dgm:prSet presAssocID="{9CF09E0F-E320-40FC-A06D-17B8F6BAD887}" presName="rootText" presStyleLbl="node3" presStyleIdx="3" presStyleCnt="11">
        <dgm:presLayoutVars>
          <dgm:chPref val="3"/>
        </dgm:presLayoutVars>
      </dgm:prSet>
      <dgm:spPr/>
    </dgm:pt>
    <dgm:pt modelId="{416856C4-9171-4A79-92DA-162D4F01CD96}" type="pres">
      <dgm:prSet presAssocID="{9CF09E0F-E320-40FC-A06D-17B8F6BAD887}" presName="rootConnector" presStyleLbl="node3" presStyleIdx="3" presStyleCnt="11"/>
      <dgm:spPr/>
    </dgm:pt>
    <dgm:pt modelId="{BDDA9278-D443-43C4-A780-C4B164B26CEC}" type="pres">
      <dgm:prSet presAssocID="{9CF09E0F-E320-40FC-A06D-17B8F6BAD887}" presName="hierChild4" presStyleCnt="0"/>
      <dgm:spPr/>
    </dgm:pt>
    <dgm:pt modelId="{2B0D8724-C998-4CD7-A915-85AC9139E0C2}" type="pres">
      <dgm:prSet presAssocID="{9CF09E0F-E320-40FC-A06D-17B8F6BAD887}" presName="hierChild5" presStyleCnt="0"/>
      <dgm:spPr/>
    </dgm:pt>
    <dgm:pt modelId="{4B783EE3-3240-4712-9875-25A057C853D2}" type="pres">
      <dgm:prSet presAssocID="{EEADD2CA-5402-4CC6-98D2-7D37B95EA033}" presName="hierChild5" presStyleCnt="0"/>
      <dgm:spPr/>
    </dgm:pt>
    <dgm:pt modelId="{724B5436-8BE0-480E-9094-466738A3AB2A}" type="pres">
      <dgm:prSet presAssocID="{ECB96E7D-DF48-4C96-B070-EBEBC26A786E}" presName="Name37" presStyleLbl="parChTrans1D2" presStyleIdx="1" presStyleCnt="4"/>
      <dgm:spPr/>
    </dgm:pt>
    <dgm:pt modelId="{9AE9AF53-DD09-4298-B2E5-7AA76D49D637}" type="pres">
      <dgm:prSet presAssocID="{2E86CA2F-78A9-4B21-B939-6F3416C92D63}" presName="hierRoot2" presStyleCnt="0">
        <dgm:presLayoutVars>
          <dgm:hierBranch val="l"/>
        </dgm:presLayoutVars>
      </dgm:prSet>
      <dgm:spPr/>
    </dgm:pt>
    <dgm:pt modelId="{D32DCF99-8D1F-4877-8EEF-80FC0E908F3E}" type="pres">
      <dgm:prSet presAssocID="{2E86CA2F-78A9-4B21-B939-6F3416C92D63}" presName="rootComposite" presStyleCnt="0"/>
      <dgm:spPr/>
    </dgm:pt>
    <dgm:pt modelId="{90900B33-093D-40F3-A034-E3B2337EB778}" type="pres">
      <dgm:prSet presAssocID="{2E86CA2F-78A9-4B21-B939-6F3416C92D63}" presName="rootText" presStyleLbl="node2" presStyleIdx="1" presStyleCnt="3">
        <dgm:presLayoutVars>
          <dgm:chPref val="3"/>
        </dgm:presLayoutVars>
      </dgm:prSet>
      <dgm:spPr/>
    </dgm:pt>
    <dgm:pt modelId="{257AB1A3-EDD0-4F51-84BC-5A2B5868EFFF}" type="pres">
      <dgm:prSet presAssocID="{2E86CA2F-78A9-4B21-B939-6F3416C92D63}" presName="rootConnector" presStyleLbl="node2" presStyleIdx="1" presStyleCnt="3"/>
      <dgm:spPr/>
    </dgm:pt>
    <dgm:pt modelId="{87DDD0CF-E161-44AB-986C-38B14EE87BA1}" type="pres">
      <dgm:prSet presAssocID="{2E86CA2F-78A9-4B21-B939-6F3416C92D63}" presName="hierChild4" presStyleCnt="0"/>
      <dgm:spPr/>
    </dgm:pt>
    <dgm:pt modelId="{991196B8-18EE-434F-85B2-3B39B89E3487}" type="pres">
      <dgm:prSet presAssocID="{E93643E4-4FA3-4506-97D3-86223FE2B391}" presName="Name50" presStyleLbl="parChTrans1D3" presStyleIdx="4" presStyleCnt="11"/>
      <dgm:spPr/>
    </dgm:pt>
    <dgm:pt modelId="{BF88A5E7-A9E9-4938-9B28-23B183AC613C}" type="pres">
      <dgm:prSet presAssocID="{229757E5-993C-4564-B7B2-970756580D46}" presName="hierRoot2" presStyleCnt="0">
        <dgm:presLayoutVars>
          <dgm:hierBranch val="init"/>
        </dgm:presLayoutVars>
      </dgm:prSet>
      <dgm:spPr/>
    </dgm:pt>
    <dgm:pt modelId="{52E087C0-8DFB-4F7F-AE5B-694306BFB1DA}" type="pres">
      <dgm:prSet presAssocID="{229757E5-993C-4564-B7B2-970756580D46}" presName="rootComposite" presStyleCnt="0"/>
      <dgm:spPr/>
    </dgm:pt>
    <dgm:pt modelId="{4489BB2E-F5F7-4775-8475-B41E178CB83D}" type="pres">
      <dgm:prSet presAssocID="{229757E5-993C-4564-B7B2-970756580D46}" presName="rootText" presStyleLbl="node3" presStyleIdx="4" presStyleCnt="11">
        <dgm:presLayoutVars>
          <dgm:chPref val="3"/>
        </dgm:presLayoutVars>
      </dgm:prSet>
      <dgm:spPr/>
    </dgm:pt>
    <dgm:pt modelId="{70582F5C-C0AC-457E-BCDE-DF2AE620BAAB}" type="pres">
      <dgm:prSet presAssocID="{229757E5-993C-4564-B7B2-970756580D46}" presName="rootConnector" presStyleLbl="node3" presStyleIdx="4" presStyleCnt="11"/>
      <dgm:spPr/>
    </dgm:pt>
    <dgm:pt modelId="{43152030-8F51-4558-9480-C8883055E405}" type="pres">
      <dgm:prSet presAssocID="{229757E5-993C-4564-B7B2-970756580D46}" presName="hierChild4" presStyleCnt="0"/>
      <dgm:spPr/>
    </dgm:pt>
    <dgm:pt modelId="{39F7771E-6D3A-4915-99BF-4803D474B885}" type="pres">
      <dgm:prSet presAssocID="{229757E5-993C-4564-B7B2-970756580D46}" presName="hierChild5" presStyleCnt="0"/>
      <dgm:spPr/>
    </dgm:pt>
    <dgm:pt modelId="{49B825C5-A61F-4E07-91AB-23FED6A9043E}" type="pres">
      <dgm:prSet presAssocID="{4C4C2801-0B5E-4367-82C3-F7A66D1AA7DD}" presName="Name50" presStyleLbl="parChTrans1D3" presStyleIdx="5" presStyleCnt="11"/>
      <dgm:spPr/>
    </dgm:pt>
    <dgm:pt modelId="{083D172A-4BD3-451B-8354-5B4DE5C06EF9}" type="pres">
      <dgm:prSet presAssocID="{27927682-6BC6-4B4F-941A-C74887140D08}" presName="hierRoot2" presStyleCnt="0">
        <dgm:presLayoutVars>
          <dgm:hierBranch val="init"/>
        </dgm:presLayoutVars>
      </dgm:prSet>
      <dgm:spPr/>
    </dgm:pt>
    <dgm:pt modelId="{1FA658E5-21E8-4779-8BA0-98A99B42A241}" type="pres">
      <dgm:prSet presAssocID="{27927682-6BC6-4B4F-941A-C74887140D08}" presName="rootComposite" presStyleCnt="0"/>
      <dgm:spPr/>
    </dgm:pt>
    <dgm:pt modelId="{DA538805-5BB0-41B3-AD20-3D650564290E}" type="pres">
      <dgm:prSet presAssocID="{27927682-6BC6-4B4F-941A-C74887140D08}" presName="rootText" presStyleLbl="node3" presStyleIdx="5" presStyleCnt="11">
        <dgm:presLayoutVars>
          <dgm:chPref val="3"/>
        </dgm:presLayoutVars>
      </dgm:prSet>
      <dgm:spPr/>
    </dgm:pt>
    <dgm:pt modelId="{0A441002-D4B1-480F-9B5E-9D04049B366A}" type="pres">
      <dgm:prSet presAssocID="{27927682-6BC6-4B4F-941A-C74887140D08}" presName="rootConnector" presStyleLbl="node3" presStyleIdx="5" presStyleCnt="11"/>
      <dgm:spPr/>
    </dgm:pt>
    <dgm:pt modelId="{88317166-4139-45CD-8866-69B90FB9D375}" type="pres">
      <dgm:prSet presAssocID="{27927682-6BC6-4B4F-941A-C74887140D08}" presName="hierChild4" presStyleCnt="0"/>
      <dgm:spPr/>
    </dgm:pt>
    <dgm:pt modelId="{96727599-AF19-4FBF-AFD4-6AE46DD9A7C5}" type="pres">
      <dgm:prSet presAssocID="{27927682-6BC6-4B4F-941A-C74887140D08}" presName="hierChild5" presStyleCnt="0"/>
      <dgm:spPr/>
    </dgm:pt>
    <dgm:pt modelId="{561AB464-CAD7-4B7F-B6EA-7F6FF48306FE}" type="pres">
      <dgm:prSet presAssocID="{2E86CA2F-78A9-4B21-B939-6F3416C92D63}" presName="hierChild5" presStyleCnt="0"/>
      <dgm:spPr/>
    </dgm:pt>
    <dgm:pt modelId="{81824645-0AB1-4269-9846-071FE2D77D3E}" type="pres">
      <dgm:prSet presAssocID="{7F9AF99B-FE3C-4A74-B034-69D9B6ADB433}" presName="Name37" presStyleLbl="parChTrans1D2" presStyleIdx="2" presStyleCnt="4"/>
      <dgm:spPr/>
    </dgm:pt>
    <dgm:pt modelId="{E239B8F4-EEF3-4554-9791-1895D0FBF03E}" type="pres">
      <dgm:prSet presAssocID="{F07673EC-023A-4942-847A-C4DB98BC24FC}" presName="hierRoot2" presStyleCnt="0">
        <dgm:presLayoutVars>
          <dgm:hierBranch val="r"/>
        </dgm:presLayoutVars>
      </dgm:prSet>
      <dgm:spPr/>
    </dgm:pt>
    <dgm:pt modelId="{57970F56-BE54-4B97-9901-08FF0AB613CA}" type="pres">
      <dgm:prSet presAssocID="{F07673EC-023A-4942-847A-C4DB98BC24FC}" presName="rootComposite" presStyleCnt="0"/>
      <dgm:spPr/>
    </dgm:pt>
    <dgm:pt modelId="{FB334A2B-6A57-4AD0-96A6-CB1CFFFCE19B}" type="pres">
      <dgm:prSet presAssocID="{F07673EC-023A-4942-847A-C4DB98BC24FC}" presName="rootText" presStyleLbl="node2" presStyleIdx="2" presStyleCnt="3">
        <dgm:presLayoutVars>
          <dgm:chPref val="3"/>
        </dgm:presLayoutVars>
      </dgm:prSet>
      <dgm:spPr/>
    </dgm:pt>
    <dgm:pt modelId="{4F2BFA4A-9412-4504-A98F-90BC42D2B5C9}" type="pres">
      <dgm:prSet presAssocID="{F07673EC-023A-4942-847A-C4DB98BC24FC}" presName="rootConnector" presStyleLbl="node2" presStyleIdx="2" presStyleCnt="3"/>
      <dgm:spPr/>
    </dgm:pt>
    <dgm:pt modelId="{66D0D76E-BA74-488C-A90A-E7FD15BA2AE1}" type="pres">
      <dgm:prSet presAssocID="{F07673EC-023A-4942-847A-C4DB98BC24FC}" presName="hierChild4" presStyleCnt="0"/>
      <dgm:spPr/>
    </dgm:pt>
    <dgm:pt modelId="{1FCF2E71-49FF-43C7-8CA7-29AB213C9979}" type="pres">
      <dgm:prSet presAssocID="{97D447AF-F621-4B0F-9F94-5DBF68007A3D}" presName="Name50" presStyleLbl="parChTrans1D3" presStyleIdx="6" presStyleCnt="11"/>
      <dgm:spPr/>
    </dgm:pt>
    <dgm:pt modelId="{4F34AB42-34E6-4A31-8AA7-1857A3832315}" type="pres">
      <dgm:prSet presAssocID="{1AE84028-CF89-4CA8-8E60-17F971689A28}" presName="hierRoot2" presStyleCnt="0">
        <dgm:presLayoutVars>
          <dgm:hierBranch val="init"/>
        </dgm:presLayoutVars>
      </dgm:prSet>
      <dgm:spPr/>
    </dgm:pt>
    <dgm:pt modelId="{01DB8787-93F8-4310-A83D-2C30CB48E6A1}" type="pres">
      <dgm:prSet presAssocID="{1AE84028-CF89-4CA8-8E60-17F971689A28}" presName="rootComposite" presStyleCnt="0"/>
      <dgm:spPr/>
    </dgm:pt>
    <dgm:pt modelId="{ED368C6B-E91D-4A57-B3F7-8C941F34BE41}" type="pres">
      <dgm:prSet presAssocID="{1AE84028-CF89-4CA8-8E60-17F971689A28}" presName="rootText" presStyleLbl="node3" presStyleIdx="6" presStyleCnt="11">
        <dgm:presLayoutVars>
          <dgm:chPref val="3"/>
        </dgm:presLayoutVars>
      </dgm:prSet>
      <dgm:spPr/>
    </dgm:pt>
    <dgm:pt modelId="{F07B8F8C-802B-4821-84CF-29F06C0A862B}" type="pres">
      <dgm:prSet presAssocID="{1AE84028-CF89-4CA8-8E60-17F971689A28}" presName="rootConnector" presStyleLbl="node3" presStyleIdx="6" presStyleCnt="11"/>
      <dgm:spPr/>
    </dgm:pt>
    <dgm:pt modelId="{578DB9B5-B002-4C29-9556-4FE02DCBBAE7}" type="pres">
      <dgm:prSet presAssocID="{1AE84028-CF89-4CA8-8E60-17F971689A28}" presName="hierChild4" presStyleCnt="0"/>
      <dgm:spPr/>
    </dgm:pt>
    <dgm:pt modelId="{F1D7A84D-4DED-4187-B6FA-9910FECBA13F}" type="pres">
      <dgm:prSet presAssocID="{1AE84028-CF89-4CA8-8E60-17F971689A28}" presName="hierChild5" presStyleCnt="0"/>
      <dgm:spPr/>
    </dgm:pt>
    <dgm:pt modelId="{F5C27519-BDF1-4917-9902-F6DE2243E6B6}" type="pres">
      <dgm:prSet presAssocID="{E6A58E9E-7650-463B-8BA2-CC4E3E70AAC4}" presName="Name50" presStyleLbl="parChTrans1D3" presStyleIdx="7" presStyleCnt="11"/>
      <dgm:spPr/>
    </dgm:pt>
    <dgm:pt modelId="{2E852FF8-4945-4818-93E5-C92F1B928357}" type="pres">
      <dgm:prSet presAssocID="{214902F3-E28C-4A22-A8C8-C6DB5FE7CB2D}" presName="hierRoot2" presStyleCnt="0">
        <dgm:presLayoutVars>
          <dgm:hierBranch val="init"/>
        </dgm:presLayoutVars>
      </dgm:prSet>
      <dgm:spPr/>
    </dgm:pt>
    <dgm:pt modelId="{13F105C6-3DDB-44A7-BF69-4A3375754F06}" type="pres">
      <dgm:prSet presAssocID="{214902F3-E28C-4A22-A8C8-C6DB5FE7CB2D}" presName="rootComposite" presStyleCnt="0"/>
      <dgm:spPr/>
    </dgm:pt>
    <dgm:pt modelId="{7A4E1236-7559-4C0E-9B75-B1B693ECFF80}" type="pres">
      <dgm:prSet presAssocID="{214902F3-E28C-4A22-A8C8-C6DB5FE7CB2D}" presName="rootText" presStyleLbl="node3" presStyleIdx="7" presStyleCnt="11">
        <dgm:presLayoutVars>
          <dgm:chPref val="3"/>
        </dgm:presLayoutVars>
      </dgm:prSet>
      <dgm:spPr/>
    </dgm:pt>
    <dgm:pt modelId="{87670C85-68A7-48D2-B312-E46DCBE1B893}" type="pres">
      <dgm:prSet presAssocID="{214902F3-E28C-4A22-A8C8-C6DB5FE7CB2D}" presName="rootConnector" presStyleLbl="node3" presStyleIdx="7" presStyleCnt="11"/>
      <dgm:spPr/>
    </dgm:pt>
    <dgm:pt modelId="{31FA0DA6-AF20-4DF9-BDD3-8BA353C87742}" type="pres">
      <dgm:prSet presAssocID="{214902F3-E28C-4A22-A8C8-C6DB5FE7CB2D}" presName="hierChild4" presStyleCnt="0"/>
      <dgm:spPr/>
    </dgm:pt>
    <dgm:pt modelId="{7E49C283-7C2A-457D-AE40-26639AD8A437}" type="pres">
      <dgm:prSet presAssocID="{214902F3-E28C-4A22-A8C8-C6DB5FE7CB2D}" presName="hierChild5" presStyleCnt="0"/>
      <dgm:spPr/>
    </dgm:pt>
    <dgm:pt modelId="{907368D9-B6DC-43C5-85F0-D110D90BF4A1}" type="pres">
      <dgm:prSet presAssocID="{E4E04F28-8381-49D7-AE34-1D80FBACF418}" presName="Name50" presStyleLbl="parChTrans1D3" presStyleIdx="8" presStyleCnt="11"/>
      <dgm:spPr/>
    </dgm:pt>
    <dgm:pt modelId="{5D0680B0-6A5C-41F8-953C-DEB591CF2A55}" type="pres">
      <dgm:prSet presAssocID="{81276AAD-4146-4A71-BAFD-8FEC4E7E6880}" presName="hierRoot2" presStyleCnt="0">
        <dgm:presLayoutVars>
          <dgm:hierBranch val="init"/>
        </dgm:presLayoutVars>
      </dgm:prSet>
      <dgm:spPr/>
    </dgm:pt>
    <dgm:pt modelId="{9F093B48-5DCB-4171-A3E4-EB86156B0D6C}" type="pres">
      <dgm:prSet presAssocID="{81276AAD-4146-4A71-BAFD-8FEC4E7E6880}" presName="rootComposite" presStyleCnt="0"/>
      <dgm:spPr/>
    </dgm:pt>
    <dgm:pt modelId="{A6A25556-DF7F-457B-9060-2190EEA466D3}" type="pres">
      <dgm:prSet presAssocID="{81276AAD-4146-4A71-BAFD-8FEC4E7E6880}" presName="rootText" presStyleLbl="node3" presStyleIdx="8" presStyleCnt="11">
        <dgm:presLayoutVars>
          <dgm:chPref val="3"/>
        </dgm:presLayoutVars>
      </dgm:prSet>
      <dgm:spPr/>
    </dgm:pt>
    <dgm:pt modelId="{967E4ACC-6EF7-47F3-95E1-27FBAF2ED507}" type="pres">
      <dgm:prSet presAssocID="{81276AAD-4146-4A71-BAFD-8FEC4E7E6880}" presName="rootConnector" presStyleLbl="node3" presStyleIdx="8" presStyleCnt="11"/>
      <dgm:spPr/>
    </dgm:pt>
    <dgm:pt modelId="{0F41DFC9-A5B6-4319-B9CF-E97E81C03D2C}" type="pres">
      <dgm:prSet presAssocID="{81276AAD-4146-4A71-BAFD-8FEC4E7E6880}" presName="hierChild4" presStyleCnt="0"/>
      <dgm:spPr/>
    </dgm:pt>
    <dgm:pt modelId="{22347A8B-929A-4A31-8CF3-EB49F89249FC}" type="pres">
      <dgm:prSet presAssocID="{81276AAD-4146-4A71-BAFD-8FEC4E7E6880}" presName="hierChild5" presStyleCnt="0"/>
      <dgm:spPr/>
    </dgm:pt>
    <dgm:pt modelId="{951C5A9F-02DC-4FB6-AED7-8E16036AD287}" type="pres">
      <dgm:prSet presAssocID="{049031CE-4118-479C-8CFD-2B8479B6E911}" presName="Name50" presStyleLbl="parChTrans1D3" presStyleIdx="9" presStyleCnt="11"/>
      <dgm:spPr/>
    </dgm:pt>
    <dgm:pt modelId="{B45069E4-4C0E-4FE7-90D9-838EFDFF4D34}" type="pres">
      <dgm:prSet presAssocID="{DB847780-85C1-40C4-8997-EF292D5C2C75}" presName="hierRoot2" presStyleCnt="0">
        <dgm:presLayoutVars>
          <dgm:hierBranch val="init"/>
        </dgm:presLayoutVars>
      </dgm:prSet>
      <dgm:spPr/>
    </dgm:pt>
    <dgm:pt modelId="{F2B76C40-0E58-4552-A62B-1C652008CA3B}" type="pres">
      <dgm:prSet presAssocID="{DB847780-85C1-40C4-8997-EF292D5C2C75}" presName="rootComposite" presStyleCnt="0"/>
      <dgm:spPr/>
    </dgm:pt>
    <dgm:pt modelId="{E36234E2-27BF-43F1-9746-D68D6D13BCCE}" type="pres">
      <dgm:prSet presAssocID="{DB847780-85C1-40C4-8997-EF292D5C2C75}" presName="rootText" presStyleLbl="node3" presStyleIdx="9" presStyleCnt="11">
        <dgm:presLayoutVars>
          <dgm:chPref val="3"/>
        </dgm:presLayoutVars>
      </dgm:prSet>
      <dgm:spPr/>
    </dgm:pt>
    <dgm:pt modelId="{21728291-A7B0-45A1-9EF0-9679D05C4B0B}" type="pres">
      <dgm:prSet presAssocID="{DB847780-85C1-40C4-8997-EF292D5C2C75}" presName="rootConnector" presStyleLbl="node3" presStyleIdx="9" presStyleCnt="11"/>
      <dgm:spPr/>
    </dgm:pt>
    <dgm:pt modelId="{9EDB5C1C-3D85-4BD7-8384-B353E0CD5798}" type="pres">
      <dgm:prSet presAssocID="{DB847780-85C1-40C4-8997-EF292D5C2C75}" presName="hierChild4" presStyleCnt="0"/>
      <dgm:spPr/>
    </dgm:pt>
    <dgm:pt modelId="{B2087D81-E102-4700-84F1-A8B71094F912}" type="pres">
      <dgm:prSet presAssocID="{DB847780-85C1-40C4-8997-EF292D5C2C75}" presName="hierChild5" presStyleCnt="0"/>
      <dgm:spPr/>
    </dgm:pt>
    <dgm:pt modelId="{05F9B6A2-C67C-4BB7-A06A-264498B0336F}" type="pres">
      <dgm:prSet presAssocID="{707CEA78-618B-4C0E-A8C8-97E5A013C38A}" presName="Name50" presStyleLbl="parChTrans1D3" presStyleIdx="10" presStyleCnt="11"/>
      <dgm:spPr/>
    </dgm:pt>
    <dgm:pt modelId="{959A0B17-B2A8-485E-BB79-0B595B428E69}" type="pres">
      <dgm:prSet presAssocID="{6DDA4E3A-C68C-45A4-ABE4-8427A7A336B4}" presName="hierRoot2" presStyleCnt="0">
        <dgm:presLayoutVars>
          <dgm:hierBranch val="init"/>
        </dgm:presLayoutVars>
      </dgm:prSet>
      <dgm:spPr/>
    </dgm:pt>
    <dgm:pt modelId="{DE1A2F14-906F-45A6-A297-541C79AFEC47}" type="pres">
      <dgm:prSet presAssocID="{6DDA4E3A-C68C-45A4-ABE4-8427A7A336B4}" presName="rootComposite" presStyleCnt="0"/>
      <dgm:spPr/>
    </dgm:pt>
    <dgm:pt modelId="{8E4DAD78-B842-48E6-8512-9D1CF7EE42FC}" type="pres">
      <dgm:prSet presAssocID="{6DDA4E3A-C68C-45A4-ABE4-8427A7A336B4}" presName="rootText" presStyleLbl="node3" presStyleIdx="10" presStyleCnt="11">
        <dgm:presLayoutVars>
          <dgm:chPref val="3"/>
        </dgm:presLayoutVars>
      </dgm:prSet>
      <dgm:spPr/>
    </dgm:pt>
    <dgm:pt modelId="{238F2749-4B44-49B2-9252-17601900E9BB}" type="pres">
      <dgm:prSet presAssocID="{6DDA4E3A-C68C-45A4-ABE4-8427A7A336B4}" presName="rootConnector" presStyleLbl="node3" presStyleIdx="10" presStyleCnt="11"/>
      <dgm:spPr/>
    </dgm:pt>
    <dgm:pt modelId="{BA346410-AE39-478F-BA55-2E0302BA3D68}" type="pres">
      <dgm:prSet presAssocID="{6DDA4E3A-C68C-45A4-ABE4-8427A7A336B4}" presName="hierChild4" presStyleCnt="0"/>
      <dgm:spPr/>
    </dgm:pt>
    <dgm:pt modelId="{01EFB85C-7735-44F1-9757-312A92B2A95E}" type="pres">
      <dgm:prSet presAssocID="{6DDA4E3A-C68C-45A4-ABE4-8427A7A336B4}" presName="hierChild5" presStyleCnt="0"/>
      <dgm:spPr/>
    </dgm:pt>
    <dgm:pt modelId="{FA4B0AD2-8EED-4568-92E9-4E37D7278CB2}" type="pres">
      <dgm:prSet presAssocID="{F07673EC-023A-4942-847A-C4DB98BC24FC}" presName="hierChild5" presStyleCnt="0"/>
      <dgm:spPr/>
    </dgm:pt>
    <dgm:pt modelId="{FF8EC5B3-FE7C-4220-822E-08ADA41AE5DE}" type="pres">
      <dgm:prSet presAssocID="{855D15E8-38FA-4EC1-83B3-30A72258DBCA}" presName="hierChild3" presStyleCnt="0"/>
      <dgm:spPr/>
    </dgm:pt>
    <dgm:pt modelId="{8BCCC26D-FCA3-4C20-A8A6-C936FDAB2184}" type="pres">
      <dgm:prSet presAssocID="{D8F12CEC-E4DD-4F75-A932-16F3E815179A}" presName="Name111" presStyleLbl="parChTrans1D2" presStyleIdx="3" presStyleCnt="4"/>
      <dgm:spPr/>
    </dgm:pt>
    <dgm:pt modelId="{9CBCE2CC-135F-4367-8AEF-EFEE26C9DC21}" type="pres">
      <dgm:prSet presAssocID="{8C8C3316-9F29-4C20-BDF8-418F7AA71641}" presName="hierRoot3" presStyleCnt="0">
        <dgm:presLayoutVars>
          <dgm:hierBranch val="init"/>
        </dgm:presLayoutVars>
      </dgm:prSet>
      <dgm:spPr/>
    </dgm:pt>
    <dgm:pt modelId="{BFF10EC1-190C-464B-BC3D-5D12B2B0F816}" type="pres">
      <dgm:prSet presAssocID="{8C8C3316-9F29-4C20-BDF8-418F7AA71641}" presName="rootComposite3" presStyleCnt="0"/>
      <dgm:spPr/>
    </dgm:pt>
    <dgm:pt modelId="{F36887AF-3D5F-4F47-884F-E18CD6A2AA91}" type="pres">
      <dgm:prSet presAssocID="{8C8C3316-9F29-4C20-BDF8-418F7AA71641}" presName="rootText3" presStyleLbl="asst1" presStyleIdx="0" presStyleCnt="1">
        <dgm:presLayoutVars>
          <dgm:chPref val="3"/>
        </dgm:presLayoutVars>
      </dgm:prSet>
      <dgm:spPr/>
    </dgm:pt>
    <dgm:pt modelId="{07D0F8F8-42CD-411F-91BE-8181CC64EBED}" type="pres">
      <dgm:prSet presAssocID="{8C8C3316-9F29-4C20-BDF8-418F7AA71641}" presName="rootConnector3" presStyleLbl="asst1" presStyleIdx="0" presStyleCnt="1"/>
      <dgm:spPr/>
    </dgm:pt>
    <dgm:pt modelId="{3ED7D9D1-3494-40F0-B7B9-9D28F3CE8E5A}" type="pres">
      <dgm:prSet presAssocID="{8C8C3316-9F29-4C20-BDF8-418F7AA71641}" presName="hierChild6" presStyleCnt="0"/>
      <dgm:spPr/>
    </dgm:pt>
    <dgm:pt modelId="{E03C43E7-66BB-4DED-BA6A-48BF862493FD}" type="pres">
      <dgm:prSet presAssocID="{8C8C3316-9F29-4C20-BDF8-418F7AA71641}" presName="hierChild7" presStyleCnt="0"/>
      <dgm:spPr/>
    </dgm:pt>
  </dgm:ptLst>
  <dgm:cxnLst>
    <dgm:cxn modelId="{8268FA04-8B75-45CD-879A-26A8E7DD08CF}" type="presOf" srcId="{9CF09E0F-E320-40FC-A06D-17B8F6BAD887}" destId="{416856C4-9171-4A79-92DA-162D4F01CD96}" srcOrd="1" destOrd="0" presId="urn:microsoft.com/office/officeart/2005/8/layout/orgChart1"/>
    <dgm:cxn modelId="{669CFD04-F033-4E0D-9025-600F94F7A957}" type="presOf" srcId="{D8F12CEC-E4DD-4F75-A932-16F3E815179A}" destId="{8BCCC26D-FCA3-4C20-A8A6-C936FDAB2184}" srcOrd="0" destOrd="0" presId="urn:microsoft.com/office/officeart/2005/8/layout/orgChart1"/>
    <dgm:cxn modelId="{88453D0C-08E5-43C7-90CB-8A78D0394CB2}" type="presOf" srcId="{FEDD9895-C672-4BFF-B143-1768AED5EE19}" destId="{376F45C8-8AB9-4F7B-9772-F42649985CBA}" srcOrd="0" destOrd="0" presId="urn:microsoft.com/office/officeart/2005/8/layout/orgChart1"/>
    <dgm:cxn modelId="{7E63D317-69C1-43E6-A04D-40CD4FE1DFD1}" type="presOf" srcId="{855D15E8-38FA-4EC1-83B3-30A72258DBCA}" destId="{8482EAC4-7C6B-46B3-AA9A-BE9D37A4F7BE}" srcOrd="1" destOrd="0" presId="urn:microsoft.com/office/officeart/2005/8/layout/orgChart1"/>
    <dgm:cxn modelId="{3E3D541C-951E-455D-9976-A0C44E83813C}" type="presOf" srcId="{81276AAD-4146-4A71-BAFD-8FEC4E7E6880}" destId="{A6A25556-DF7F-457B-9060-2190EEA466D3}" srcOrd="0" destOrd="0" presId="urn:microsoft.com/office/officeart/2005/8/layout/orgChart1"/>
    <dgm:cxn modelId="{561C2C20-DFA6-4F4B-BA03-F389DFEDEEF7}" type="presOf" srcId="{ECB96E7D-DF48-4C96-B070-EBEBC26A786E}" destId="{724B5436-8BE0-480E-9094-466738A3AB2A}" srcOrd="0" destOrd="0" presId="urn:microsoft.com/office/officeart/2005/8/layout/orgChart1"/>
    <dgm:cxn modelId="{F611CD2C-372F-4189-9DCD-498EAF818B38}" srcId="{EEADD2CA-5402-4CC6-98D2-7D37B95EA033}" destId="{9CF09E0F-E320-40FC-A06D-17B8F6BAD887}" srcOrd="3" destOrd="0" parTransId="{2963571F-F9C8-4DB0-AE70-D58CD27D20DF}" sibTransId="{B199DC78-28E9-4747-B7B1-33A8A8FDCBF1}"/>
    <dgm:cxn modelId="{A54D4630-2C41-4125-ACE2-655612A45519}" type="presOf" srcId="{E4E04F28-8381-49D7-AE34-1D80FBACF418}" destId="{907368D9-B6DC-43C5-85F0-D110D90BF4A1}" srcOrd="0" destOrd="0" presId="urn:microsoft.com/office/officeart/2005/8/layout/orgChart1"/>
    <dgm:cxn modelId="{7BAD6832-70A7-41ED-9A6F-12749A726AD0}" type="presOf" srcId="{EEADD2CA-5402-4CC6-98D2-7D37B95EA033}" destId="{B92E0BD8-DA84-4FB5-9F33-53EC6DC5CD41}" srcOrd="0" destOrd="0" presId="urn:microsoft.com/office/officeart/2005/8/layout/orgChart1"/>
    <dgm:cxn modelId="{749F7B32-F401-49DD-B786-CCC591F28B9D}" type="presOf" srcId="{DE532C80-489E-49DC-BCB7-CBD4B7815D6C}" destId="{1FBDB250-E643-453E-B886-AAEE73612D72}" srcOrd="0" destOrd="0" presId="urn:microsoft.com/office/officeart/2005/8/layout/orgChart1"/>
    <dgm:cxn modelId="{1867E637-7674-499C-933A-651092B690FA}" type="presOf" srcId="{27927682-6BC6-4B4F-941A-C74887140D08}" destId="{0A441002-D4B1-480F-9B5E-9D04049B366A}" srcOrd="1" destOrd="0" presId="urn:microsoft.com/office/officeart/2005/8/layout/orgChart1"/>
    <dgm:cxn modelId="{0D98503B-5FB0-4EA4-8A08-6874431ABA70}" type="presOf" srcId="{6DDA4E3A-C68C-45A4-ABE4-8427A7A336B4}" destId="{8E4DAD78-B842-48E6-8512-9D1CF7EE42FC}" srcOrd="0" destOrd="0" presId="urn:microsoft.com/office/officeart/2005/8/layout/orgChart1"/>
    <dgm:cxn modelId="{02FBC93B-5D2E-42B2-883A-EECDAC504504}" srcId="{2E86CA2F-78A9-4B21-B939-6F3416C92D63}" destId="{27927682-6BC6-4B4F-941A-C74887140D08}" srcOrd="1" destOrd="0" parTransId="{4C4C2801-0B5E-4367-82C3-F7A66D1AA7DD}" sibTransId="{CB2DBCC0-2F3E-4923-BD18-429DA48A4CC8}"/>
    <dgm:cxn modelId="{B8C5173D-D1D0-44A2-9A34-B2F9498FC6F4}" type="presOf" srcId="{AE717D05-4E71-4225-B53F-10AB7D56FCFD}" destId="{7CBC20E3-F366-41BF-BA44-707157D394DC}" srcOrd="1" destOrd="0" presId="urn:microsoft.com/office/officeart/2005/8/layout/orgChart1"/>
    <dgm:cxn modelId="{8C11175E-69EB-428B-9BCA-AB791B1C54B6}" srcId="{553D43CD-E17C-4924-9847-CC84B569210A}" destId="{855D15E8-38FA-4EC1-83B3-30A72258DBCA}" srcOrd="0" destOrd="0" parTransId="{F3BBBF55-4DAE-49CE-A086-1B265AB1A1E4}" sibTransId="{D7327054-F6E1-4BCD-92D1-582451C1CC8F}"/>
    <dgm:cxn modelId="{72DD1360-D7C1-4FD7-BDC8-34012E98DDD7}" srcId="{855D15E8-38FA-4EC1-83B3-30A72258DBCA}" destId="{F07673EC-023A-4942-847A-C4DB98BC24FC}" srcOrd="3" destOrd="0" parTransId="{7F9AF99B-FE3C-4A74-B034-69D9B6ADB433}" sibTransId="{6E4FEAC2-7FC6-4873-BF29-7F6C3F58EB74}"/>
    <dgm:cxn modelId="{47B89741-7D00-4557-B476-26A028478966}" srcId="{855D15E8-38FA-4EC1-83B3-30A72258DBCA}" destId="{EEADD2CA-5402-4CC6-98D2-7D37B95EA033}" srcOrd="1" destOrd="0" parTransId="{AB1AD525-4690-406D-BBCD-84D556887386}" sibTransId="{3BC16EC4-37EC-40FF-9895-E50642A1AC8E}"/>
    <dgm:cxn modelId="{1D4D5D62-2B62-4E0E-BAA8-08B169AE49DE}" type="presOf" srcId="{049031CE-4118-479C-8CFD-2B8479B6E911}" destId="{951C5A9F-02DC-4FB6-AED7-8E16036AD287}" srcOrd="0" destOrd="0" presId="urn:microsoft.com/office/officeart/2005/8/layout/orgChart1"/>
    <dgm:cxn modelId="{880C7B63-9E83-4A93-B448-FA5EF507FCE5}" srcId="{F07673EC-023A-4942-847A-C4DB98BC24FC}" destId="{DB847780-85C1-40C4-8997-EF292D5C2C75}" srcOrd="3" destOrd="0" parTransId="{049031CE-4118-479C-8CFD-2B8479B6E911}" sibTransId="{8D4773CF-6B64-483C-AA53-E6433C5CFDE7}"/>
    <dgm:cxn modelId="{4C31EB64-8BA4-4F7B-A7D4-63EA6199EAED}" type="presOf" srcId="{9CF09E0F-E320-40FC-A06D-17B8F6BAD887}" destId="{D3606F0D-4195-4111-9878-81CBACCCD14D}" srcOrd="0" destOrd="0" presId="urn:microsoft.com/office/officeart/2005/8/layout/orgChart1"/>
    <dgm:cxn modelId="{6A568F65-D17C-4D01-949B-BB1662193476}" type="presOf" srcId="{8C8C3316-9F29-4C20-BDF8-418F7AA71641}" destId="{F36887AF-3D5F-4F47-884F-E18CD6A2AA91}" srcOrd="0" destOrd="0" presId="urn:microsoft.com/office/officeart/2005/8/layout/orgChart1"/>
    <dgm:cxn modelId="{82F30769-0BFC-451E-A82D-7EB1FD14413E}" type="presOf" srcId="{97D447AF-F621-4B0F-9F94-5DBF68007A3D}" destId="{1FCF2E71-49FF-43C7-8CA7-29AB213C9979}" srcOrd="0" destOrd="0" presId="urn:microsoft.com/office/officeart/2005/8/layout/orgChart1"/>
    <dgm:cxn modelId="{FFD8186B-24AA-4059-A1A5-D67F0003C35F}" srcId="{F07673EC-023A-4942-847A-C4DB98BC24FC}" destId="{6DDA4E3A-C68C-45A4-ABE4-8427A7A336B4}" srcOrd="4" destOrd="0" parTransId="{707CEA78-618B-4C0E-A8C8-97E5A013C38A}" sibTransId="{8E3A9B9E-AB83-4005-AFCE-D4D8855B3A6D}"/>
    <dgm:cxn modelId="{C1C8A54C-3618-4783-8363-0ED880EF797C}" type="presOf" srcId="{214902F3-E28C-4A22-A8C8-C6DB5FE7CB2D}" destId="{7A4E1236-7559-4C0E-9B75-B1B693ECFF80}" srcOrd="0" destOrd="0" presId="urn:microsoft.com/office/officeart/2005/8/layout/orgChart1"/>
    <dgm:cxn modelId="{5A02F16C-37EC-4244-8448-454F85FF7D92}" type="presOf" srcId="{8200C506-E53E-47DE-9F8D-D908109EC68C}" destId="{3B8564CE-76A9-41D6-950C-36003BF3AD3D}" srcOrd="0" destOrd="0" presId="urn:microsoft.com/office/officeart/2005/8/layout/orgChart1"/>
    <dgm:cxn modelId="{BEFE6B4D-11AE-4820-A90D-99D76E58969C}" type="presOf" srcId="{925A9A7B-8F91-47D8-8F87-311BF515CE7B}" destId="{F39BAD94-AA70-4CAD-8EB9-751BC03FFA08}" srcOrd="1" destOrd="0" presId="urn:microsoft.com/office/officeart/2005/8/layout/orgChart1"/>
    <dgm:cxn modelId="{4ABFA14E-4D58-4131-B1DF-B2FBA0C20CE8}" type="presOf" srcId="{2E86CA2F-78A9-4B21-B939-6F3416C92D63}" destId="{90900B33-093D-40F3-A034-E3B2337EB778}" srcOrd="0" destOrd="0" presId="urn:microsoft.com/office/officeart/2005/8/layout/orgChart1"/>
    <dgm:cxn modelId="{7AF8DA6E-B209-4D93-9623-6C6C8F4DFBD7}" type="presOf" srcId="{81714C35-76CB-4AF6-864C-1126FBC086C1}" destId="{4BE8B59F-A601-4A77-A924-50211FDA427F}" srcOrd="0" destOrd="0" presId="urn:microsoft.com/office/officeart/2005/8/layout/orgChart1"/>
    <dgm:cxn modelId="{02AB2353-EE38-4FA0-A2F5-649C9D3F32A7}" type="presOf" srcId="{229757E5-993C-4564-B7B2-970756580D46}" destId="{4489BB2E-F5F7-4775-8475-B41E178CB83D}" srcOrd="0" destOrd="0" presId="urn:microsoft.com/office/officeart/2005/8/layout/orgChart1"/>
    <dgm:cxn modelId="{4180DE53-C1E7-4B00-8591-99DFC500612B}" type="presOf" srcId="{F07673EC-023A-4942-847A-C4DB98BC24FC}" destId="{4F2BFA4A-9412-4504-A98F-90BC42D2B5C9}" srcOrd="1" destOrd="0" presId="urn:microsoft.com/office/officeart/2005/8/layout/orgChart1"/>
    <dgm:cxn modelId="{6A746274-652B-4D3E-B3E5-BC830B753F9B}" type="presOf" srcId="{81276AAD-4146-4A71-BAFD-8FEC4E7E6880}" destId="{967E4ACC-6EF7-47F3-95E1-27FBAF2ED507}" srcOrd="1" destOrd="0" presId="urn:microsoft.com/office/officeart/2005/8/layout/orgChart1"/>
    <dgm:cxn modelId="{EABD9858-D2BA-4E9A-82B3-F09B74AF1A8F}" srcId="{F07673EC-023A-4942-847A-C4DB98BC24FC}" destId="{214902F3-E28C-4A22-A8C8-C6DB5FE7CB2D}" srcOrd="1" destOrd="0" parTransId="{E6A58E9E-7650-463B-8BA2-CC4E3E70AAC4}" sibTransId="{25CBBE58-8C75-492B-86A9-9B014115ECC8}"/>
    <dgm:cxn modelId="{24A56759-513A-485C-AFE8-6BFA6B8BF9F1}" type="presOf" srcId="{925A9A7B-8F91-47D8-8F87-311BF515CE7B}" destId="{D1D0387D-CF89-4B12-84F3-828B695E20E8}" srcOrd="0" destOrd="0" presId="urn:microsoft.com/office/officeart/2005/8/layout/orgChart1"/>
    <dgm:cxn modelId="{535F9F7A-A72B-4E1F-A857-8BEB0B302705}" type="presOf" srcId="{6DDA4E3A-C68C-45A4-ABE4-8427A7A336B4}" destId="{238F2749-4B44-49B2-9252-17601900E9BB}" srcOrd="1" destOrd="0" presId="urn:microsoft.com/office/officeart/2005/8/layout/orgChart1"/>
    <dgm:cxn modelId="{83C3417B-FF26-4667-B303-B69378776F21}" type="presOf" srcId="{7F9AF99B-FE3C-4A74-B034-69D9B6ADB433}" destId="{81824645-0AB1-4269-9846-071FE2D77D3E}" srcOrd="0" destOrd="0" presId="urn:microsoft.com/office/officeart/2005/8/layout/orgChart1"/>
    <dgm:cxn modelId="{9E70FD86-3C93-472F-978B-5B70BE52CA9C}" type="presOf" srcId="{855D15E8-38FA-4EC1-83B3-30A72258DBCA}" destId="{3A0D1734-7066-42C4-B869-827A4278D0B4}" srcOrd="0" destOrd="0" presId="urn:microsoft.com/office/officeart/2005/8/layout/orgChart1"/>
    <dgm:cxn modelId="{7C52588C-B038-4739-A78F-F7F50A74982F}" srcId="{2E86CA2F-78A9-4B21-B939-6F3416C92D63}" destId="{229757E5-993C-4564-B7B2-970756580D46}" srcOrd="0" destOrd="0" parTransId="{E93643E4-4FA3-4506-97D3-86223FE2B391}" sibTransId="{E774989F-F24E-4FFB-A6F9-9B10223578FA}"/>
    <dgm:cxn modelId="{1B99509E-511B-4426-B599-30892A2565FF}" srcId="{EEADD2CA-5402-4CC6-98D2-7D37B95EA033}" destId="{925A9A7B-8F91-47D8-8F87-311BF515CE7B}" srcOrd="2" destOrd="0" parTransId="{DE532C80-489E-49DC-BCB7-CBD4B7815D6C}" sibTransId="{AAB6064F-6A58-4717-AEEA-5914BD0F62E5}"/>
    <dgm:cxn modelId="{C467449F-4AB3-4EBC-9539-74EA4027EBA9}" srcId="{855D15E8-38FA-4EC1-83B3-30A72258DBCA}" destId="{8C8C3316-9F29-4C20-BDF8-418F7AA71641}" srcOrd="0" destOrd="0" parTransId="{D8F12CEC-E4DD-4F75-A932-16F3E815179A}" sibTransId="{076F3879-77E5-4E10-A7F2-FE144E059F9A}"/>
    <dgm:cxn modelId="{A77001A0-7A8C-4AB6-8983-F5A743B35550}" type="presOf" srcId="{DB847780-85C1-40C4-8997-EF292D5C2C75}" destId="{21728291-A7B0-45A1-9EF0-9679D05C4B0B}" srcOrd="1" destOrd="0" presId="urn:microsoft.com/office/officeart/2005/8/layout/orgChart1"/>
    <dgm:cxn modelId="{A560ADA2-0BCC-4E74-BCDC-9F63CFAB8ED3}" type="presOf" srcId="{229757E5-993C-4564-B7B2-970756580D46}" destId="{70582F5C-C0AC-457E-BCDE-DF2AE620BAAB}" srcOrd="1" destOrd="0" presId="urn:microsoft.com/office/officeart/2005/8/layout/orgChart1"/>
    <dgm:cxn modelId="{EA40E9A4-0DE2-4E3C-A0CD-3297E619C810}" type="presOf" srcId="{707CEA78-618B-4C0E-A8C8-97E5A013C38A}" destId="{05F9B6A2-C67C-4BB7-A06A-264498B0336F}" srcOrd="0" destOrd="0" presId="urn:microsoft.com/office/officeart/2005/8/layout/orgChart1"/>
    <dgm:cxn modelId="{5509A9AA-C0D9-4BFC-8CD7-C8A53D3491D8}" srcId="{855D15E8-38FA-4EC1-83B3-30A72258DBCA}" destId="{2E86CA2F-78A9-4B21-B939-6F3416C92D63}" srcOrd="2" destOrd="0" parTransId="{ECB96E7D-DF48-4C96-B070-EBEBC26A786E}" sibTransId="{30C123E7-5944-4D97-97A8-4F98FD7F9720}"/>
    <dgm:cxn modelId="{53936FAD-0AD0-4C39-B614-4F8B01947486}" type="presOf" srcId="{FEDD9895-C672-4BFF-B143-1768AED5EE19}" destId="{28084D66-BC38-4C2D-BD66-71621F5117F8}" srcOrd="1" destOrd="0" presId="urn:microsoft.com/office/officeart/2005/8/layout/orgChart1"/>
    <dgm:cxn modelId="{826A22B0-B4BC-4C8A-A358-0ECBCC1FAE72}" type="presOf" srcId="{AE717D05-4E71-4225-B53F-10AB7D56FCFD}" destId="{AA7CC8C4-E23D-4E70-AB3C-5FE838815039}" srcOrd="0" destOrd="0" presId="urn:microsoft.com/office/officeart/2005/8/layout/orgChart1"/>
    <dgm:cxn modelId="{8FA43DB3-F196-4AE4-BF2B-D6687C652062}" type="presOf" srcId="{1AE84028-CF89-4CA8-8E60-17F971689A28}" destId="{ED368C6B-E91D-4A57-B3F7-8C941F34BE41}" srcOrd="0" destOrd="0" presId="urn:microsoft.com/office/officeart/2005/8/layout/orgChart1"/>
    <dgm:cxn modelId="{71C58BB7-811C-4F0E-A61E-5628A7A1953B}" type="presOf" srcId="{E6A58E9E-7650-463B-8BA2-CC4E3E70AAC4}" destId="{F5C27519-BDF1-4917-9902-F6DE2243E6B6}" srcOrd="0" destOrd="0" presId="urn:microsoft.com/office/officeart/2005/8/layout/orgChart1"/>
    <dgm:cxn modelId="{2CB121B9-53ED-4456-9A42-C95585EFD881}" type="presOf" srcId="{27927682-6BC6-4B4F-941A-C74887140D08}" destId="{DA538805-5BB0-41B3-AD20-3D650564290E}" srcOrd="0" destOrd="0" presId="urn:microsoft.com/office/officeart/2005/8/layout/orgChart1"/>
    <dgm:cxn modelId="{CD1109BF-91D9-4AE5-8A15-DF72B992E84E}" srcId="{F07673EC-023A-4942-847A-C4DB98BC24FC}" destId="{81276AAD-4146-4A71-BAFD-8FEC4E7E6880}" srcOrd="2" destOrd="0" parTransId="{E4E04F28-8381-49D7-AE34-1D80FBACF418}" sibTransId="{9E9C5FB4-3F2F-42CC-8BBD-1FDD402E182B}"/>
    <dgm:cxn modelId="{888911BF-318D-46A3-8813-704C497FAB8A}" srcId="{EEADD2CA-5402-4CC6-98D2-7D37B95EA033}" destId="{AE717D05-4E71-4225-B53F-10AB7D56FCFD}" srcOrd="1" destOrd="0" parTransId="{8200C506-E53E-47DE-9F8D-D908109EC68C}" sibTransId="{A0F71E56-5FFF-42A9-A84F-49CAFEDFDB01}"/>
    <dgm:cxn modelId="{BA4026C5-371E-4C56-BD48-9AC7CB9BCD12}" type="presOf" srcId="{EEADD2CA-5402-4CC6-98D2-7D37B95EA033}" destId="{F50AAA54-866B-4E6A-8A9A-9C74477880FA}" srcOrd="1" destOrd="0" presId="urn:microsoft.com/office/officeart/2005/8/layout/orgChart1"/>
    <dgm:cxn modelId="{4F973FCA-3BD0-4C52-8D74-49EAF47C4A34}" srcId="{EEADD2CA-5402-4CC6-98D2-7D37B95EA033}" destId="{FEDD9895-C672-4BFF-B143-1768AED5EE19}" srcOrd="0" destOrd="0" parTransId="{81714C35-76CB-4AF6-864C-1126FBC086C1}" sibTransId="{56DB7F9D-DF93-408F-B68B-3E03A8F59174}"/>
    <dgm:cxn modelId="{72ED9BCB-E6BF-4704-9D9E-4021F0003435}" type="presOf" srcId="{8C8C3316-9F29-4C20-BDF8-418F7AA71641}" destId="{07D0F8F8-42CD-411F-91BE-8181CC64EBED}" srcOrd="1" destOrd="0" presId="urn:microsoft.com/office/officeart/2005/8/layout/orgChart1"/>
    <dgm:cxn modelId="{883206D1-4099-4F55-A48C-73D3EE67493F}" srcId="{F07673EC-023A-4942-847A-C4DB98BC24FC}" destId="{1AE84028-CF89-4CA8-8E60-17F971689A28}" srcOrd="0" destOrd="0" parTransId="{97D447AF-F621-4B0F-9F94-5DBF68007A3D}" sibTransId="{BD611C8B-4F9D-4EBE-90C3-51A6B5D6D02F}"/>
    <dgm:cxn modelId="{579073D3-36EB-4D5D-8F4C-8AF962016C94}" type="presOf" srcId="{E93643E4-4FA3-4506-97D3-86223FE2B391}" destId="{991196B8-18EE-434F-85B2-3B39B89E3487}" srcOrd="0" destOrd="0" presId="urn:microsoft.com/office/officeart/2005/8/layout/orgChart1"/>
    <dgm:cxn modelId="{400C78D4-68F2-48FA-B16B-10C661CA59F5}" type="presOf" srcId="{2963571F-F9C8-4DB0-AE70-D58CD27D20DF}" destId="{46226AA9-8E57-49D1-A1D2-59F6A0B922DC}" srcOrd="0" destOrd="0" presId="urn:microsoft.com/office/officeart/2005/8/layout/orgChart1"/>
    <dgm:cxn modelId="{93F4C1D9-BD8E-4FBE-9B96-5E2B8C33930F}" type="presOf" srcId="{1AE84028-CF89-4CA8-8E60-17F971689A28}" destId="{F07B8F8C-802B-4821-84CF-29F06C0A862B}" srcOrd="1" destOrd="0" presId="urn:microsoft.com/office/officeart/2005/8/layout/orgChart1"/>
    <dgm:cxn modelId="{35963CDE-EA50-42C5-803D-E79577AE7049}" type="presOf" srcId="{4C4C2801-0B5E-4367-82C3-F7A66D1AA7DD}" destId="{49B825C5-A61F-4E07-91AB-23FED6A9043E}" srcOrd="0" destOrd="0" presId="urn:microsoft.com/office/officeart/2005/8/layout/orgChart1"/>
    <dgm:cxn modelId="{46FAABEC-30E8-4CFA-9775-C4BDEA1BD681}" type="presOf" srcId="{AB1AD525-4690-406D-BBCD-84D556887386}" destId="{2EC62BE6-C7C7-43BB-BE1D-9A7B81DADA78}" srcOrd="0" destOrd="0" presId="urn:microsoft.com/office/officeart/2005/8/layout/orgChart1"/>
    <dgm:cxn modelId="{36D5BFF1-6E99-4DA7-A85D-D8FB74234C7A}" type="presOf" srcId="{214902F3-E28C-4A22-A8C8-C6DB5FE7CB2D}" destId="{87670C85-68A7-48D2-B312-E46DCBE1B893}" srcOrd="1" destOrd="0" presId="urn:microsoft.com/office/officeart/2005/8/layout/orgChart1"/>
    <dgm:cxn modelId="{CC14E9F3-4A01-496C-961C-A1A869ADB44E}" type="presOf" srcId="{553D43CD-E17C-4924-9847-CC84B569210A}" destId="{0016D206-4C0A-43CC-9CA6-75C00FB4BDA8}" srcOrd="0" destOrd="0" presId="urn:microsoft.com/office/officeart/2005/8/layout/orgChart1"/>
    <dgm:cxn modelId="{5EA66AF4-6BF0-4FFA-A200-603318D76B25}" type="presOf" srcId="{F07673EC-023A-4942-847A-C4DB98BC24FC}" destId="{FB334A2B-6A57-4AD0-96A6-CB1CFFFCE19B}" srcOrd="0" destOrd="0" presId="urn:microsoft.com/office/officeart/2005/8/layout/orgChart1"/>
    <dgm:cxn modelId="{43E7D0F5-E05B-4C8C-BB39-1098F30A3222}" type="presOf" srcId="{2E86CA2F-78A9-4B21-B939-6F3416C92D63}" destId="{257AB1A3-EDD0-4F51-84BC-5A2B5868EFFF}" srcOrd="1" destOrd="0" presId="urn:microsoft.com/office/officeart/2005/8/layout/orgChart1"/>
    <dgm:cxn modelId="{E2569EFA-FF92-4897-9EA0-187C7C37F135}" type="presOf" srcId="{DB847780-85C1-40C4-8997-EF292D5C2C75}" destId="{E36234E2-27BF-43F1-9746-D68D6D13BCCE}" srcOrd="0" destOrd="0" presId="urn:microsoft.com/office/officeart/2005/8/layout/orgChart1"/>
    <dgm:cxn modelId="{C8C7F1A4-F6C7-499F-9B13-31ECD93D21C2}" type="presParOf" srcId="{0016D206-4C0A-43CC-9CA6-75C00FB4BDA8}" destId="{B7AEF9D2-0A2F-47FA-BB1B-58C1E3705E5C}" srcOrd="0" destOrd="0" presId="urn:microsoft.com/office/officeart/2005/8/layout/orgChart1"/>
    <dgm:cxn modelId="{A23A195A-CD2D-447E-AFC1-70EF1292D5DF}" type="presParOf" srcId="{B7AEF9D2-0A2F-47FA-BB1B-58C1E3705E5C}" destId="{415076E4-AABB-4518-9ABC-CAE84B9F041C}" srcOrd="0" destOrd="0" presId="urn:microsoft.com/office/officeart/2005/8/layout/orgChart1"/>
    <dgm:cxn modelId="{4EC284F4-6DC4-4D22-92E0-48F972B96C3B}" type="presParOf" srcId="{415076E4-AABB-4518-9ABC-CAE84B9F041C}" destId="{3A0D1734-7066-42C4-B869-827A4278D0B4}" srcOrd="0" destOrd="0" presId="urn:microsoft.com/office/officeart/2005/8/layout/orgChart1"/>
    <dgm:cxn modelId="{DFEAEB0F-12A2-4302-AC35-C02589B28877}" type="presParOf" srcId="{415076E4-AABB-4518-9ABC-CAE84B9F041C}" destId="{8482EAC4-7C6B-46B3-AA9A-BE9D37A4F7BE}" srcOrd="1" destOrd="0" presId="urn:microsoft.com/office/officeart/2005/8/layout/orgChart1"/>
    <dgm:cxn modelId="{37347C22-E38C-459C-AB4C-827E4B1ABEB3}" type="presParOf" srcId="{B7AEF9D2-0A2F-47FA-BB1B-58C1E3705E5C}" destId="{7C05B229-2A60-4F4B-BC6B-F0E94E243781}" srcOrd="1" destOrd="0" presId="urn:microsoft.com/office/officeart/2005/8/layout/orgChart1"/>
    <dgm:cxn modelId="{2DBA8304-0832-40DA-892F-BE10C6ECBCF2}" type="presParOf" srcId="{7C05B229-2A60-4F4B-BC6B-F0E94E243781}" destId="{2EC62BE6-C7C7-43BB-BE1D-9A7B81DADA78}" srcOrd="0" destOrd="0" presId="urn:microsoft.com/office/officeart/2005/8/layout/orgChart1"/>
    <dgm:cxn modelId="{F69AAD65-F6B3-4D10-B498-0563919306AA}" type="presParOf" srcId="{7C05B229-2A60-4F4B-BC6B-F0E94E243781}" destId="{2AE45D75-EBD6-47DC-9D5B-0F7A5CF15999}" srcOrd="1" destOrd="0" presId="urn:microsoft.com/office/officeart/2005/8/layout/orgChart1"/>
    <dgm:cxn modelId="{3F9C531F-D102-4428-8AF5-FE8969B64D40}" type="presParOf" srcId="{2AE45D75-EBD6-47DC-9D5B-0F7A5CF15999}" destId="{1339CC1D-1871-4ACC-901B-DD660C1FBB8A}" srcOrd="0" destOrd="0" presId="urn:microsoft.com/office/officeart/2005/8/layout/orgChart1"/>
    <dgm:cxn modelId="{B5696B85-8C6A-4D5A-9CE5-3BB4B0CFD380}" type="presParOf" srcId="{1339CC1D-1871-4ACC-901B-DD660C1FBB8A}" destId="{B92E0BD8-DA84-4FB5-9F33-53EC6DC5CD41}" srcOrd="0" destOrd="0" presId="urn:microsoft.com/office/officeart/2005/8/layout/orgChart1"/>
    <dgm:cxn modelId="{F96D313F-D7C9-4D21-8D8D-C02C5A67FC70}" type="presParOf" srcId="{1339CC1D-1871-4ACC-901B-DD660C1FBB8A}" destId="{F50AAA54-866B-4E6A-8A9A-9C74477880FA}" srcOrd="1" destOrd="0" presId="urn:microsoft.com/office/officeart/2005/8/layout/orgChart1"/>
    <dgm:cxn modelId="{22BE622F-CEE6-4BB5-97CE-1115F1956B7A}" type="presParOf" srcId="{2AE45D75-EBD6-47DC-9D5B-0F7A5CF15999}" destId="{39DA8F4D-8B83-42A9-9484-D137B44F23D4}" srcOrd="1" destOrd="0" presId="urn:microsoft.com/office/officeart/2005/8/layout/orgChart1"/>
    <dgm:cxn modelId="{320C6CD4-00A3-4DA2-91E9-2EE8C75B92B7}" type="presParOf" srcId="{39DA8F4D-8B83-42A9-9484-D137B44F23D4}" destId="{4BE8B59F-A601-4A77-A924-50211FDA427F}" srcOrd="0" destOrd="0" presId="urn:microsoft.com/office/officeart/2005/8/layout/orgChart1"/>
    <dgm:cxn modelId="{C1245251-73DF-4302-99B7-F19D6A6B2983}" type="presParOf" srcId="{39DA8F4D-8B83-42A9-9484-D137B44F23D4}" destId="{A792FF0F-6ED7-4412-BDD4-545E2D1299FF}" srcOrd="1" destOrd="0" presId="urn:microsoft.com/office/officeart/2005/8/layout/orgChart1"/>
    <dgm:cxn modelId="{8E41900A-DA40-4437-BD7A-787048D390D2}" type="presParOf" srcId="{A792FF0F-6ED7-4412-BDD4-545E2D1299FF}" destId="{03BBB68C-CB6F-4CAB-801A-931D71DD3C6F}" srcOrd="0" destOrd="0" presId="urn:microsoft.com/office/officeart/2005/8/layout/orgChart1"/>
    <dgm:cxn modelId="{FBDADE70-8DA9-468A-A7A5-A35C9C156A0B}" type="presParOf" srcId="{03BBB68C-CB6F-4CAB-801A-931D71DD3C6F}" destId="{376F45C8-8AB9-4F7B-9772-F42649985CBA}" srcOrd="0" destOrd="0" presId="urn:microsoft.com/office/officeart/2005/8/layout/orgChart1"/>
    <dgm:cxn modelId="{1DF57875-3477-4263-BAA1-ADBFDAC8B7CC}" type="presParOf" srcId="{03BBB68C-CB6F-4CAB-801A-931D71DD3C6F}" destId="{28084D66-BC38-4C2D-BD66-71621F5117F8}" srcOrd="1" destOrd="0" presId="urn:microsoft.com/office/officeart/2005/8/layout/orgChart1"/>
    <dgm:cxn modelId="{4428D869-3195-4DC5-A730-77034E6E5668}" type="presParOf" srcId="{A792FF0F-6ED7-4412-BDD4-545E2D1299FF}" destId="{075D3BCC-475F-48F6-8232-015225C9F864}" srcOrd="1" destOrd="0" presId="urn:microsoft.com/office/officeart/2005/8/layout/orgChart1"/>
    <dgm:cxn modelId="{032AC51D-DCF9-40C8-8253-083552684C63}" type="presParOf" srcId="{A792FF0F-6ED7-4412-BDD4-545E2D1299FF}" destId="{13D55590-CDAF-4BAA-9D13-15EE6F6C28E5}" srcOrd="2" destOrd="0" presId="urn:microsoft.com/office/officeart/2005/8/layout/orgChart1"/>
    <dgm:cxn modelId="{17D6049D-A107-4E18-A948-1510A503E7A4}" type="presParOf" srcId="{39DA8F4D-8B83-42A9-9484-D137B44F23D4}" destId="{3B8564CE-76A9-41D6-950C-36003BF3AD3D}" srcOrd="2" destOrd="0" presId="urn:microsoft.com/office/officeart/2005/8/layout/orgChart1"/>
    <dgm:cxn modelId="{1ADD0AEA-65B9-4524-B69F-A1C6158A1394}" type="presParOf" srcId="{39DA8F4D-8B83-42A9-9484-D137B44F23D4}" destId="{C1A5ECA0-C2FF-4BEF-A3B9-414A6C79F7E2}" srcOrd="3" destOrd="0" presId="urn:microsoft.com/office/officeart/2005/8/layout/orgChart1"/>
    <dgm:cxn modelId="{DA456173-F796-41BB-AEAE-8A941FF49821}" type="presParOf" srcId="{C1A5ECA0-C2FF-4BEF-A3B9-414A6C79F7E2}" destId="{A1CBE90C-6D53-419B-88DC-B1C16D69BB0E}" srcOrd="0" destOrd="0" presId="urn:microsoft.com/office/officeart/2005/8/layout/orgChart1"/>
    <dgm:cxn modelId="{93429C4F-6E24-42C3-8905-073B75B7D0D4}" type="presParOf" srcId="{A1CBE90C-6D53-419B-88DC-B1C16D69BB0E}" destId="{AA7CC8C4-E23D-4E70-AB3C-5FE838815039}" srcOrd="0" destOrd="0" presId="urn:microsoft.com/office/officeart/2005/8/layout/orgChart1"/>
    <dgm:cxn modelId="{6C21F9CF-F260-4E6D-9471-F5C9A7F5193C}" type="presParOf" srcId="{A1CBE90C-6D53-419B-88DC-B1C16D69BB0E}" destId="{7CBC20E3-F366-41BF-BA44-707157D394DC}" srcOrd="1" destOrd="0" presId="urn:microsoft.com/office/officeart/2005/8/layout/orgChart1"/>
    <dgm:cxn modelId="{7FDD8F83-A269-4918-ACAA-42ABECB269FE}" type="presParOf" srcId="{C1A5ECA0-C2FF-4BEF-A3B9-414A6C79F7E2}" destId="{3B9B1F74-943F-4EDA-BE82-8EA1C4EB0DFD}" srcOrd="1" destOrd="0" presId="urn:microsoft.com/office/officeart/2005/8/layout/orgChart1"/>
    <dgm:cxn modelId="{202FBAFF-F82B-44E3-B384-B7BCCDF76AC6}" type="presParOf" srcId="{C1A5ECA0-C2FF-4BEF-A3B9-414A6C79F7E2}" destId="{639B47B1-F18D-4133-8AF7-6D2EA7FA4FF5}" srcOrd="2" destOrd="0" presId="urn:microsoft.com/office/officeart/2005/8/layout/orgChart1"/>
    <dgm:cxn modelId="{DBA03FB5-57F1-4666-B3D5-08C2D15A318B}" type="presParOf" srcId="{39DA8F4D-8B83-42A9-9484-D137B44F23D4}" destId="{1FBDB250-E643-453E-B886-AAEE73612D72}" srcOrd="4" destOrd="0" presId="urn:microsoft.com/office/officeart/2005/8/layout/orgChart1"/>
    <dgm:cxn modelId="{3AFDBE08-D049-480C-B45E-13DB70C706ED}" type="presParOf" srcId="{39DA8F4D-8B83-42A9-9484-D137B44F23D4}" destId="{7F8762D0-5DEE-4578-B13B-63A4B0DD7C1C}" srcOrd="5" destOrd="0" presId="urn:microsoft.com/office/officeart/2005/8/layout/orgChart1"/>
    <dgm:cxn modelId="{B04E0B83-C582-477E-A128-F9C4E038E173}" type="presParOf" srcId="{7F8762D0-5DEE-4578-B13B-63A4B0DD7C1C}" destId="{F7348AC4-AB32-4B45-AEA1-EB98B20852B0}" srcOrd="0" destOrd="0" presId="urn:microsoft.com/office/officeart/2005/8/layout/orgChart1"/>
    <dgm:cxn modelId="{857F8FF8-1D1F-49E2-AD3B-69F99A2590E7}" type="presParOf" srcId="{F7348AC4-AB32-4B45-AEA1-EB98B20852B0}" destId="{D1D0387D-CF89-4B12-84F3-828B695E20E8}" srcOrd="0" destOrd="0" presId="urn:microsoft.com/office/officeart/2005/8/layout/orgChart1"/>
    <dgm:cxn modelId="{B3B8766C-3D1E-4F13-936A-AAF1C1CF6C34}" type="presParOf" srcId="{F7348AC4-AB32-4B45-AEA1-EB98B20852B0}" destId="{F39BAD94-AA70-4CAD-8EB9-751BC03FFA08}" srcOrd="1" destOrd="0" presId="urn:microsoft.com/office/officeart/2005/8/layout/orgChart1"/>
    <dgm:cxn modelId="{9DCF2232-A667-4B1D-8194-1D24D3973D79}" type="presParOf" srcId="{7F8762D0-5DEE-4578-B13B-63A4B0DD7C1C}" destId="{110EF807-147D-4BAA-8EE6-01FF7FDB1098}" srcOrd="1" destOrd="0" presId="urn:microsoft.com/office/officeart/2005/8/layout/orgChart1"/>
    <dgm:cxn modelId="{B8320DB8-77F6-4A58-A7C3-77F5F3FA7179}" type="presParOf" srcId="{7F8762D0-5DEE-4578-B13B-63A4B0DD7C1C}" destId="{DEB70D33-BC6D-4037-A1E2-7B5019DEAFF1}" srcOrd="2" destOrd="0" presId="urn:microsoft.com/office/officeart/2005/8/layout/orgChart1"/>
    <dgm:cxn modelId="{0CAD604B-1FDE-4D5D-A846-85143A570E43}" type="presParOf" srcId="{39DA8F4D-8B83-42A9-9484-D137B44F23D4}" destId="{46226AA9-8E57-49D1-A1D2-59F6A0B922DC}" srcOrd="6" destOrd="0" presId="urn:microsoft.com/office/officeart/2005/8/layout/orgChart1"/>
    <dgm:cxn modelId="{F1530E2D-6ADC-4974-BB78-9376819C5032}" type="presParOf" srcId="{39DA8F4D-8B83-42A9-9484-D137B44F23D4}" destId="{E6E0ABA5-EFF9-4620-B4EC-E6FE32E33669}" srcOrd="7" destOrd="0" presId="urn:microsoft.com/office/officeart/2005/8/layout/orgChart1"/>
    <dgm:cxn modelId="{8779C25C-ADFC-44CE-B4C4-93658DE8E80F}" type="presParOf" srcId="{E6E0ABA5-EFF9-4620-B4EC-E6FE32E33669}" destId="{FF447767-C202-4A14-B47D-4F749DB4B835}" srcOrd="0" destOrd="0" presId="urn:microsoft.com/office/officeart/2005/8/layout/orgChart1"/>
    <dgm:cxn modelId="{269F4D5E-85CD-48BC-AB92-F0A368A14957}" type="presParOf" srcId="{FF447767-C202-4A14-B47D-4F749DB4B835}" destId="{D3606F0D-4195-4111-9878-81CBACCCD14D}" srcOrd="0" destOrd="0" presId="urn:microsoft.com/office/officeart/2005/8/layout/orgChart1"/>
    <dgm:cxn modelId="{55399656-4313-48F3-A913-4C33421F80B2}" type="presParOf" srcId="{FF447767-C202-4A14-B47D-4F749DB4B835}" destId="{416856C4-9171-4A79-92DA-162D4F01CD96}" srcOrd="1" destOrd="0" presId="urn:microsoft.com/office/officeart/2005/8/layout/orgChart1"/>
    <dgm:cxn modelId="{164586EC-70B1-4756-A3FB-5FF4D4BB2876}" type="presParOf" srcId="{E6E0ABA5-EFF9-4620-B4EC-E6FE32E33669}" destId="{BDDA9278-D443-43C4-A780-C4B164B26CEC}" srcOrd="1" destOrd="0" presId="urn:microsoft.com/office/officeart/2005/8/layout/orgChart1"/>
    <dgm:cxn modelId="{C6F7A1D4-1C37-4045-8135-69877B3451AA}" type="presParOf" srcId="{E6E0ABA5-EFF9-4620-B4EC-E6FE32E33669}" destId="{2B0D8724-C998-4CD7-A915-85AC9139E0C2}" srcOrd="2" destOrd="0" presId="urn:microsoft.com/office/officeart/2005/8/layout/orgChart1"/>
    <dgm:cxn modelId="{7CD869A0-C387-46BB-8C92-2570134BC8C5}" type="presParOf" srcId="{2AE45D75-EBD6-47DC-9D5B-0F7A5CF15999}" destId="{4B783EE3-3240-4712-9875-25A057C853D2}" srcOrd="2" destOrd="0" presId="urn:microsoft.com/office/officeart/2005/8/layout/orgChart1"/>
    <dgm:cxn modelId="{DDB36916-BD77-4827-A3E9-77765A74516D}" type="presParOf" srcId="{7C05B229-2A60-4F4B-BC6B-F0E94E243781}" destId="{724B5436-8BE0-480E-9094-466738A3AB2A}" srcOrd="2" destOrd="0" presId="urn:microsoft.com/office/officeart/2005/8/layout/orgChart1"/>
    <dgm:cxn modelId="{0AC15E13-906C-4BE0-B121-5CA12DA47C05}" type="presParOf" srcId="{7C05B229-2A60-4F4B-BC6B-F0E94E243781}" destId="{9AE9AF53-DD09-4298-B2E5-7AA76D49D637}" srcOrd="3" destOrd="0" presId="urn:microsoft.com/office/officeart/2005/8/layout/orgChart1"/>
    <dgm:cxn modelId="{6963C9A2-EF5D-4471-84D1-25292C2D2B63}" type="presParOf" srcId="{9AE9AF53-DD09-4298-B2E5-7AA76D49D637}" destId="{D32DCF99-8D1F-4877-8EEF-80FC0E908F3E}" srcOrd="0" destOrd="0" presId="urn:microsoft.com/office/officeart/2005/8/layout/orgChart1"/>
    <dgm:cxn modelId="{964B633B-EE45-43F0-9428-3D5F129F9C4B}" type="presParOf" srcId="{D32DCF99-8D1F-4877-8EEF-80FC0E908F3E}" destId="{90900B33-093D-40F3-A034-E3B2337EB778}" srcOrd="0" destOrd="0" presId="urn:microsoft.com/office/officeart/2005/8/layout/orgChart1"/>
    <dgm:cxn modelId="{B7660F58-95D0-4709-BD21-9D7C7650FF21}" type="presParOf" srcId="{D32DCF99-8D1F-4877-8EEF-80FC0E908F3E}" destId="{257AB1A3-EDD0-4F51-84BC-5A2B5868EFFF}" srcOrd="1" destOrd="0" presId="urn:microsoft.com/office/officeart/2005/8/layout/orgChart1"/>
    <dgm:cxn modelId="{6D988BC6-9CDE-4A00-B2E6-D9ADF2689773}" type="presParOf" srcId="{9AE9AF53-DD09-4298-B2E5-7AA76D49D637}" destId="{87DDD0CF-E161-44AB-986C-38B14EE87BA1}" srcOrd="1" destOrd="0" presId="urn:microsoft.com/office/officeart/2005/8/layout/orgChart1"/>
    <dgm:cxn modelId="{DB78C4A3-0360-46CA-8046-0276DB6E9A61}" type="presParOf" srcId="{87DDD0CF-E161-44AB-986C-38B14EE87BA1}" destId="{991196B8-18EE-434F-85B2-3B39B89E3487}" srcOrd="0" destOrd="0" presId="urn:microsoft.com/office/officeart/2005/8/layout/orgChart1"/>
    <dgm:cxn modelId="{2AFB4BD5-65DA-449E-BAF8-94B4BB10C0FF}" type="presParOf" srcId="{87DDD0CF-E161-44AB-986C-38B14EE87BA1}" destId="{BF88A5E7-A9E9-4938-9B28-23B183AC613C}" srcOrd="1" destOrd="0" presId="urn:microsoft.com/office/officeart/2005/8/layout/orgChart1"/>
    <dgm:cxn modelId="{06F2D78C-E104-4A93-A35D-C04D995C2B5A}" type="presParOf" srcId="{BF88A5E7-A9E9-4938-9B28-23B183AC613C}" destId="{52E087C0-8DFB-4F7F-AE5B-694306BFB1DA}" srcOrd="0" destOrd="0" presId="urn:microsoft.com/office/officeart/2005/8/layout/orgChart1"/>
    <dgm:cxn modelId="{B02FD839-1EA1-44E1-92D9-725DFD4B23AC}" type="presParOf" srcId="{52E087C0-8DFB-4F7F-AE5B-694306BFB1DA}" destId="{4489BB2E-F5F7-4775-8475-B41E178CB83D}" srcOrd="0" destOrd="0" presId="urn:microsoft.com/office/officeart/2005/8/layout/orgChart1"/>
    <dgm:cxn modelId="{9475064B-FB9D-4205-B839-98E0B412C261}" type="presParOf" srcId="{52E087C0-8DFB-4F7F-AE5B-694306BFB1DA}" destId="{70582F5C-C0AC-457E-BCDE-DF2AE620BAAB}" srcOrd="1" destOrd="0" presId="urn:microsoft.com/office/officeart/2005/8/layout/orgChart1"/>
    <dgm:cxn modelId="{3F8A3385-DF66-4EAE-8ED3-FBCE70B02684}" type="presParOf" srcId="{BF88A5E7-A9E9-4938-9B28-23B183AC613C}" destId="{43152030-8F51-4558-9480-C8883055E405}" srcOrd="1" destOrd="0" presId="urn:microsoft.com/office/officeart/2005/8/layout/orgChart1"/>
    <dgm:cxn modelId="{02CC1659-793A-4E47-A97E-7C5216D49BCB}" type="presParOf" srcId="{BF88A5E7-A9E9-4938-9B28-23B183AC613C}" destId="{39F7771E-6D3A-4915-99BF-4803D474B885}" srcOrd="2" destOrd="0" presId="urn:microsoft.com/office/officeart/2005/8/layout/orgChart1"/>
    <dgm:cxn modelId="{BA094547-C908-4697-B609-B876E092DCBF}" type="presParOf" srcId="{87DDD0CF-E161-44AB-986C-38B14EE87BA1}" destId="{49B825C5-A61F-4E07-91AB-23FED6A9043E}" srcOrd="2" destOrd="0" presId="urn:microsoft.com/office/officeart/2005/8/layout/orgChart1"/>
    <dgm:cxn modelId="{001DA8D4-A73D-4162-A5E8-D893E94ABA87}" type="presParOf" srcId="{87DDD0CF-E161-44AB-986C-38B14EE87BA1}" destId="{083D172A-4BD3-451B-8354-5B4DE5C06EF9}" srcOrd="3" destOrd="0" presId="urn:microsoft.com/office/officeart/2005/8/layout/orgChart1"/>
    <dgm:cxn modelId="{ED5625DA-0D42-4A34-9F10-408C838C0B5D}" type="presParOf" srcId="{083D172A-4BD3-451B-8354-5B4DE5C06EF9}" destId="{1FA658E5-21E8-4779-8BA0-98A99B42A241}" srcOrd="0" destOrd="0" presId="urn:microsoft.com/office/officeart/2005/8/layout/orgChart1"/>
    <dgm:cxn modelId="{07AED652-19D4-4A73-BB4A-9AC46933F75B}" type="presParOf" srcId="{1FA658E5-21E8-4779-8BA0-98A99B42A241}" destId="{DA538805-5BB0-41B3-AD20-3D650564290E}" srcOrd="0" destOrd="0" presId="urn:microsoft.com/office/officeart/2005/8/layout/orgChart1"/>
    <dgm:cxn modelId="{086BACF5-2316-4234-B58F-FB8B1F645D07}" type="presParOf" srcId="{1FA658E5-21E8-4779-8BA0-98A99B42A241}" destId="{0A441002-D4B1-480F-9B5E-9D04049B366A}" srcOrd="1" destOrd="0" presId="urn:microsoft.com/office/officeart/2005/8/layout/orgChart1"/>
    <dgm:cxn modelId="{8E9D3AC2-6ED8-44DF-A355-371B8B03BED8}" type="presParOf" srcId="{083D172A-4BD3-451B-8354-5B4DE5C06EF9}" destId="{88317166-4139-45CD-8866-69B90FB9D375}" srcOrd="1" destOrd="0" presId="urn:microsoft.com/office/officeart/2005/8/layout/orgChart1"/>
    <dgm:cxn modelId="{61089BCE-87BA-45A2-B7DC-52E09E6DC9F2}" type="presParOf" srcId="{083D172A-4BD3-451B-8354-5B4DE5C06EF9}" destId="{96727599-AF19-4FBF-AFD4-6AE46DD9A7C5}" srcOrd="2" destOrd="0" presId="urn:microsoft.com/office/officeart/2005/8/layout/orgChart1"/>
    <dgm:cxn modelId="{8B8E47D0-F65D-40A8-9842-DC8CB5F57ED3}" type="presParOf" srcId="{9AE9AF53-DD09-4298-B2E5-7AA76D49D637}" destId="{561AB464-CAD7-4B7F-B6EA-7F6FF48306FE}" srcOrd="2" destOrd="0" presId="urn:microsoft.com/office/officeart/2005/8/layout/orgChart1"/>
    <dgm:cxn modelId="{E1101CF8-A3C6-460C-9BDC-C009333E208C}" type="presParOf" srcId="{7C05B229-2A60-4F4B-BC6B-F0E94E243781}" destId="{81824645-0AB1-4269-9846-071FE2D77D3E}" srcOrd="4" destOrd="0" presId="urn:microsoft.com/office/officeart/2005/8/layout/orgChart1"/>
    <dgm:cxn modelId="{93AAF2D6-006E-4C92-87F3-969823EB1512}" type="presParOf" srcId="{7C05B229-2A60-4F4B-BC6B-F0E94E243781}" destId="{E239B8F4-EEF3-4554-9791-1895D0FBF03E}" srcOrd="5" destOrd="0" presId="urn:microsoft.com/office/officeart/2005/8/layout/orgChart1"/>
    <dgm:cxn modelId="{480170BD-0DCA-4590-B257-7723B00D1D55}" type="presParOf" srcId="{E239B8F4-EEF3-4554-9791-1895D0FBF03E}" destId="{57970F56-BE54-4B97-9901-08FF0AB613CA}" srcOrd="0" destOrd="0" presId="urn:microsoft.com/office/officeart/2005/8/layout/orgChart1"/>
    <dgm:cxn modelId="{2EA556F9-0562-4B80-B8E5-AFEF04296F58}" type="presParOf" srcId="{57970F56-BE54-4B97-9901-08FF0AB613CA}" destId="{FB334A2B-6A57-4AD0-96A6-CB1CFFFCE19B}" srcOrd="0" destOrd="0" presId="urn:microsoft.com/office/officeart/2005/8/layout/orgChart1"/>
    <dgm:cxn modelId="{CD69501E-0A01-4EC2-BB90-76876F7343EC}" type="presParOf" srcId="{57970F56-BE54-4B97-9901-08FF0AB613CA}" destId="{4F2BFA4A-9412-4504-A98F-90BC42D2B5C9}" srcOrd="1" destOrd="0" presId="urn:microsoft.com/office/officeart/2005/8/layout/orgChart1"/>
    <dgm:cxn modelId="{EDEF1157-ECF3-4324-8128-312341426CE9}" type="presParOf" srcId="{E239B8F4-EEF3-4554-9791-1895D0FBF03E}" destId="{66D0D76E-BA74-488C-A90A-E7FD15BA2AE1}" srcOrd="1" destOrd="0" presId="urn:microsoft.com/office/officeart/2005/8/layout/orgChart1"/>
    <dgm:cxn modelId="{0E8E5D9B-4389-4C38-886B-41FB9C8F8C3A}" type="presParOf" srcId="{66D0D76E-BA74-488C-A90A-E7FD15BA2AE1}" destId="{1FCF2E71-49FF-43C7-8CA7-29AB213C9979}" srcOrd="0" destOrd="0" presId="urn:microsoft.com/office/officeart/2005/8/layout/orgChart1"/>
    <dgm:cxn modelId="{E8DC422A-9CC9-4D97-9F0C-732251A0F5C9}" type="presParOf" srcId="{66D0D76E-BA74-488C-A90A-E7FD15BA2AE1}" destId="{4F34AB42-34E6-4A31-8AA7-1857A3832315}" srcOrd="1" destOrd="0" presId="urn:microsoft.com/office/officeart/2005/8/layout/orgChart1"/>
    <dgm:cxn modelId="{B8888ADF-A7C7-41A6-A3E2-6DD5A3D2B2C4}" type="presParOf" srcId="{4F34AB42-34E6-4A31-8AA7-1857A3832315}" destId="{01DB8787-93F8-4310-A83D-2C30CB48E6A1}" srcOrd="0" destOrd="0" presId="urn:microsoft.com/office/officeart/2005/8/layout/orgChart1"/>
    <dgm:cxn modelId="{2EFE7B1F-175F-4560-9C0F-8607C6B7606C}" type="presParOf" srcId="{01DB8787-93F8-4310-A83D-2C30CB48E6A1}" destId="{ED368C6B-E91D-4A57-B3F7-8C941F34BE41}" srcOrd="0" destOrd="0" presId="urn:microsoft.com/office/officeart/2005/8/layout/orgChart1"/>
    <dgm:cxn modelId="{3197DEB2-0DD1-4B3E-859C-59C1ABE58EC7}" type="presParOf" srcId="{01DB8787-93F8-4310-A83D-2C30CB48E6A1}" destId="{F07B8F8C-802B-4821-84CF-29F06C0A862B}" srcOrd="1" destOrd="0" presId="urn:microsoft.com/office/officeart/2005/8/layout/orgChart1"/>
    <dgm:cxn modelId="{EE59497B-DAC4-4135-A498-C9627824A83F}" type="presParOf" srcId="{4F34AB42-34E6-4A31-8AA7-1857A3832315}" destId="{578DB9B5-B002-4C29-9556-4FE02DCBBAE7}" srcOrd="1" destOrd="0" presId="urn:microsoft.com/office/officeart/2005/8/layout/orgChart1"/>
    <dgm:cxn modelId="{0B7F3109-9227-42CA-8CD8-6193F842BA2B}" type="presParOf" srcId="{4F34AB42-34E6-4A31-8AA7-1857A3832315}" destId="{F1D7A84D-4DED-4187-B6FA-9910FECBA13F}" srcOrd="2" destOrd="0" presId="urn:microsoft.com/office/officeart/2005/8/layout/orgChart1"/>
    <dgm:cxn modelId="{0A85C3A3-E70B-4C8D-AB33-163431201E39}" type="presParOf" srcId="{66D0D76E-BA74-488C-A90A-E7FD15BA2AE1}" destId="{F5C27519-BDF1-4917-9902-F6DE2243E6B6}" srcOrd="2" destOrd="0" presId="urn:microsoft.com/office/officeart/2005/8/layout/orgChart1"/>
    <dgm:cxn modelId="{C11BDDF0-38BF-49DE-94CF-99D7D70ADDDC}" type="presParOf" srcId="{66D0D76E-BA74-488C-A90A-E7FD15BA2AE1}" destId="{2E852FF8-4945-4818-93E5-C92F1B928357}" srcOrd="3" destOrd="0" presId="urn:microsoft.com/office/officeart/2005/8/layout/orgChart1"/>
    <dgm:cxn modelId="{928217F3-B00C-4803-ABD4-1EBF40F071F7}" type="presParOf" srcId="{2E852FF8-4945-4818-93E5-C92F1B928357}" destId="{13F105C6-3DDB-44A7-BF69-4A3375754F06}" srcOrd="0" destOrd="0" presId="urn:microsoft.com/office/officeart/2005/8/layout/orgChart1"/>
    <dgm:cxn modelId="{260941E5-E3FF-4D80-A244-687788BD85BB}" type="presParOf" srcId="{13F105C6-3DDB-44A7-BF69-4A3375754F06}" destId="{7A4E1236-7559-4C0E-9B75-B1B693ECFF80}" srcOrd="0" destOrd="0" presId="urn:microsoft.com/office/officeart/2005/8/layout/orgChart1"/>
    <dgm:cxn modelId="{1AB7EA08-9145-4784-8316-AD9CF13A3EDB}" type="presParOf" srcId="{13F105C6-3DDB-44A7-BF69-4A3375754F06}" destId="{87670C85-68A7-48D2-B312-E46DCBE1B893}" srcOrd="1" destOrd="0" presId="urn:microsoft.com/office/officeart/2005/8/layout/orgChart1"/>
    <dgm:cxn modelId="{C8414965-77CA-42C6-AD9E-6EC543E122EC}" type="presParOf" srcId="{2E852FF8-4945-4818-93E5-C92F1B928357}" destId="{31FA0DA6-AF20-4DF9-BDD3-8BA353C87742}" srcOrd="1" destOrd="0" presId="urn:microsoft.com/office/officeart/2005/8/layout/orgChart1"/>
    <dgm:cxn modelId="{DB46D8DE-4237-4ECA-8ED6-94A4A3E0F931}" type="presParOf" srcId="{2E852FF8-4945-4818-93E5-C92F1B928357}" destId="{7E49C283-7C2A-457D-AE40-26639AD8A437}" srcOrd="2" destOrd="0" presId="urn:microsoft.com/office/officeart/2005/8/layout/orgChart1"/>
    <dgm:cxn modelId="{6F11BB0F-7B2D-44F7-A2B8-76B5D9AA2064}" type="presParOf" srcId="{66D0D76E-BA74-488C-A90A-E7FD15BA2AE1}" destId="{907368D9-B6DC-43C5-85F0-D110D90BF4A1}" srcOrd="4" destOrd="0" presId="urn:microsoft.com/office/officeart/2005/8/layout/orgChart1"/>
    <dgm:cxn modelId="{6EEFFF8F-E27C-46A3-BFEE-F019D04A759D}" type="presParOf" srcId="{66D0D76E-BA74-488C-A90A-E7FD15BA2AE1}" destId="{5D0680B0-6A5C-41F8-953C-DEB591CF2A55}" srcOrd="5" destOrd="0" presId="urn:microsoft.com/office/officeart/2005/8/layout/orgChart1"/>
    <dgm:cxn modelId="{9950E212-6635-4C87-851D-4E8728F382FD}" type="presParOf" srcId="{5D0680B0-6A5C-41F8-953C-DEB591CF2A55}" destId="{9F093B48-5DCB-4171-A3E4-EB86156B0D6C}" srcOrd="0" destOrd="0" presId="urn:microsoft.com/office/officeart/2005/8/layout/orgChart1"/>
    <dgm:cxn modelId="{1C25A8D0-9BB3-4476-A8CC-8C1A1E8E4B7C}" type="presParOf" srcId="{9F093B48-5DCB-4171-A3E4-EB86156B0D6C}" destId="{A6A25556-DF7F-457B-9060-2190EEA466D3}" srcOrd="0" destOrd="0" presId="urn:microsoft.com/office/officeart/2005/8/layout/orgChart1"/>
    <dgm:cxn modelId="{E5F2D577-CCE6-472E-86B6-35759839A3FE}" type="presParOf" srcId="{9F093B48-5DCB-4171-A3E4-EB86156B0D6C}" destId="{967E4ACC-6EF7-47F3-95E1-27FBAF2ED507}" srcOrd="1" destOrd="0" presId="urn:microsoft.com/office/officeart/2005/8/layout/orgChart1"/>
    <dgm:cxn modelId="{03041299-51EE-4EBE-AE75-A638C65616FF}" type="presParOf" srcId="{5D0680B0-6A5C-41F8-953C-DEB591CF2A55}" destId="{0F41DFC9-A5B6-4319-B9CF-E97E81C03D2C}" srcOrd="1" destOrd="0" presId="urn:microsoft.com/office/officeart/2005/8/layout/orgChart1"/>
    <dgm:cxn modelId="{E2C60141-20B4-42D6-B282-E62D97751C0A}" type="presParOf" srcId="{5D0680B0-6A5C-41F8-953C-DEB591CF2A55}" destId="{22347A8B-929A-4A31-8CF3-EB49F89249FC}" srcOrd="2" destOrd="0" presId="urn:microsoft.com/office/officeart/2005/8/layout/orgChart1"/>
    <dgm:cxn modelId="{93B6A00D-E9F8-4C8D-923D-C2B8160C96D0}" type="presParOf" srcId="{66D0D76E-BA74-488C-A90A-E7FD15BA2AE1}" destId="{951C5A9F-02DC-4FB6-AED7-8E16036AD287}" srcOrd="6" destOrd="0" presId="urn:microsoft.com/office/officeart/2005/8/layout/orgChart1"/>
    <dgm:cxn modelId="{E997743B-628E-48E4-A664-D02CA6AA3625}" type="presParOf" srcId="{66D0D76E-BA74-488C-A90A-E7FD15BA2AE1}" destId="{B45069E4-4C0E-4FE7-90D9-838EFDFF4D34}" srcOrd="7" destOrd="0" presId="urn:microsoft.com/office/officeart/2005/8/layout/orgChart1"/>
    <dgm:cxn modelId="{9EDDB4DE-70A9-49E9-A32A-6F5BF06EAD6F}" type="presParOf" srcId="{B45069E4-4C0E-4FE7-90D9-838EFDFF4D34}" destId="{F2B76C40-0E58-4552-A62B-1C652008CA3B}" srcOrd="0" destOrd="0" presId="urn:microsoft.com/office/officeart/2005/8/layout/orgChart1"/>
    <dgm:cxn modelId="{3FEB8241-61D5-46F9-AB45-E430038EDACA}" type="presParOf" srcId="{F2B76C40-0E58-4552-A62B-1C652008CA3B}" destId="{E36234E2-27BF-43F1-9746-D68D6D13BCCE}" srcOrd="0" destOrd="0" presId="urn:microsoft.com/office/officeart/2005/8/layout/orgChart1"/>
    <dgm:cxn modelId="{6184F0A8-B091-4524-BA92-3CEE4D1D4A6E}" type="presParOf" srcId="{F2B76C40-0E58-4552-A62B-1C652008CA3B}" destId="{21728291-A7B0-45A1-9EF0-9679D05C4B0B}" srcOrd="1" destOrd="0" presId="urn:microsoft.com/office/officeart/2005/8/layout/orgChart1"/>
    <dgm:cxn modelId="{CE119166-6F0A-45E8-8CEE-A35130E5FB32}" type="presParOf" srcId="{B45069E4-4C0E-4FE7-90D9-838EFDFF4D34}" destId="{9EDB5C1C-3D85-4BD7-8384-B353E0CD5798}" srcOrd="1" destOrd="0" presId="urn:microsoft.com/office/officeart/2005/8/layout/orgChart1"/>
    <dgm:cxn modelId="{E71678EA-BA3F-46BB-9A5D-AE88DCD2392C}" type="presParOf" srcId="{B45069E4-4C0E-4FE7-90D9-838EFDFF4D34}" destId="{B2087D81-E102-4700-84F1-A8B71094F912}" srcOrd="2" destOrd="0" presId="urn:microsoft.com/office/officeart/2005/8/layout/orgChart1"/>
    <dgm:cxn modelId="{96CA344A-AE53-49FE-9C13-790D6FDBD72C}" type="presParOf" srcId="{66D0D76E-BA74-488C-A90A-E7FD15BA2AE1}" destId="{05F9B6A2-C67C-4BB7-A06A-264498B0336F}" srcOrd="8" destOrd="0" presId="urn:microsoft.com/office/officeart/2005/8/layout/orgChart1"/>
    <dgm:cxn modelId="{6259501A-9F49-4FA6-99A2-4011A6DD95D9}" type="presParOf" srcId="{66D0D76E-BA74-488C-A90A-E7FD15BA2AE1}" destId="{959A0B17-B2A8-485E-BB79-0B595B428E69}" srcOrd="9" destOrd="0" presId="urn:microsoft.com/office/officeart/2005/8/layout/orgChart1"/>
    <dgm:cxn modelId="{49FB9903-AEDB-46CE-AEC9-EF8CD29EDE5C}" type="presParOf" srcId="{959A0B17-B2A8-485E-BB79-0B595B428E69}" destId="{DE1A2F14-906F-45A6-A297-541C79AFEC47}" srcOrd="0" destOrd="0" presId="urn:microsoft.com/office/officeart/2005/8/layout/orgChart1"/>
    <dgm:cxn modelId="{996262AA-29F4-4F0F-B74D-0FE372C21CC6}" type="presParOf" srcId="{DE1A2F14-906F-45A6-A297-541C79AFEC47}" destId="{8E4DAD78-B842-48E6-8512-9D1CF7EE42FC}" srcOrd="0" destOrd="0" presId="urn:microsoft.com/office/officeart/2005/8/layout/orgChart1"/>
    <dgm:cxn modelId="{F0500B88-6C53-4A4C-8C12-DF739E3D6684}" type="presParOf" srcId="{DE1A2F14-906F-45A6-A297-541C79AFEC47}" destId="{238F2749-4B44-49B2-9252-17601900E9BB}" srcOrd="1" destOrd="0" presId="urn:microsoft.com/office/officeart/2005/8/layout/orgChart1"/>
    <dgm:cxn modelId="{EA846829-2D9D-46EA-9FE2-3272BCBD07B5}" type="presParOf" srcId="{959A0B17-B2A8-485E-BB79-0B595B428E69}" destId="{BA346410-AE39-478F-BA55-2E0302BA3D68}" srcOrd="1" destOrd="0" presId="urn:microsoft.com/office/officeart/2005/8/layout/orgChart1"/>
    <dgm:cxn modelId="{4A4AD66B-C3C0-4399-A694-0AF1D42E186C}" type="presParOf" srcId="{959A0B17-B2A8-485E-BB79-0B595B428E69}" destId="{01EFB85C-7735-44F1-9757-312A92B2A95E}" srcOrd="2" destOrd="0" presId="urn:microsoft.com/office/officeart/2005/8/layout/orgChart1"/>
    <dgm:cxn modelId="{5DF71CAF-2990-42D4-9470-7DCE785412A6}" type="presParOf" srcId="{E239B8F4-EEF3-4554-9791-1895D0FBF03E}" destId="{FA4B0AD2-8EED-4568-92E9-4E37D7278CB2}" srcOrd="2" destOrd="0" presId="urn:microsoft.com/office/officeart/2005/8/layout/orgChart1"/>
    <dgm:cxn modelId="{E7936AAC-697C-4536-AB78-D199769070CB}" type="presParOf" srcId="{B7AEF9D2-0A2F-47FA-BB1B-58C1E3705E5C}" destId="{FF8EC5B3-FE7C-4220-822E-08ADA41AE5DE}" srcOrd="2" destOrd="0" presId="urn:microsoft.com/office/officeart/2005/8/layout/orgChart1"/>
    <dgm:cxn modelId="{CCCEB753-7CE6-4C60-8E95-D58DE6A67338}" type="presParOf" srcId="{FF8EC5B3-FE7C-4220-822E-08ADA41AE5DE}" destId="{8BCCC26D-FCA3-4C20-A8A6-C936FDAB2184}" srcOrd="0" destOrd="0" presId="urn:microsoft.com/office/officeart/2005/8/layout/orgChart1"/>
    <dgm:cxn modelId="{AD15977D-EAE3-4283-8D7B-42235A2C2388}" type="presParOf" srcId="{FF8EC5B3-FE7C-4220-822E-08ADA41AE5DE}" destId="{9CBCE2CC-135F-4367-8AEF-EFEE26C9DC21}" srcOrd="1" destOrd="0" presId="urn:microsoft.com/office/officeart/2005/8/layout/orgChart1"/>
    <dgm:cxn modelId="{7D0D0107-09F8-4834-B11B-7A6AB7A75D6F}" type="presParOf" srcId="{9CBCE2CC-135F-4367-8AEF-EFEE26C9DC21}" destId="{BFF10EC1-190C-464B-BC3D-5D12B2B0F816}" srcOrd="0" destOrd="0" presId="urn:microsoft.com/office/officeart/2005/8/layout/orgChart1"/>
    <dgm:cxn modelId="{B1392357-8DB3-4A96-9D38-78ADBC797AA5}" type="presParOf" srcId="{BFF10EC1-190C-464B-BC3D-5D12B2B0F816}" destId="{F36887AF-3D5F-4F47-884F-E18CD6A2AA91}" srcOrd="0" destOrd="0" presId="urn:microsoft.com/office/officeart/2005/8/layout/orgChart1"/>
    <dgm:cxn modelId="{B22991B5-B0E1-4200-B8FB-3E3AF2FB7074}" type="presParOf" srcId="{BFF10EC1-190C-464B-BC3D-5D12B2B0F816}" destId="{07D0F8F8-42CD-411F-91BE-8181CC64EBED}" srcOrd="1" destOrd="0" presId="urn:microsoft.com/office/officeart/2005/8/layout/orgChart1"/>
    <dgm:cxn modelId="{7E7D0618-625A-434B-ACB8-347DE48B2BD5}" type="presParOf" srcId="{9CBCE2CC-135F-4367-8AEF-EFEE26C9DC21}" destId="{3ED7D9D1-3494-40F0-B7B9-9D28F3CE8E5A}" srcOrd="1" destOrd="0" presId="urn:microsoft.com/office/officeart/2005/8/layout/orgChart1"/>
    <dgm:cxn modelId="{38C4F041-2804-4CCE-825B-F2F9CE62284E}" type="presParOf" srcId="{9CBCE2CC-135F-4367-8AEF-EFEE26C9DC21}" destId="{E03C43E7-66BB-4DED-BA6A-48BF862493F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53D43CD-E17C-4924-9847-CC84B569210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F07673EC-023A-4942-847A-C4DB98BC24FC}">
      <dgm:prSet/>
      <dgm:spPr>
        <a:solidFill>
          <a:srgbClr val="9933FF"/>
        </a:solidFill>
      </dgm:spPr>
      <dgm:t>
        <a:bodyPr/>
        <a:lstStyle/>
        <a:p>
          <a:r>
            <a:rPr lang="en-US" dirty="0"/>
            <a:t>Relationship Management </a:t>
          </a:r>
          <a:endParaRPr lang="en-GB" dirty="0"/>
        </a:p>
      </dgm:t>
    </dgm:pt>
    <dgm:pt modelId="{7F9AF99B-FE3C-4A74-B034-69D9B6ADB433}" type="parTrans" cxnId="{72DD1360-D7C1-4FD7-BDC8-34012E98DDD7}">
      <dgm:prSet/>
      <dgm:spPr/>
      <dgm:t>
        <a:bodyPr/>
        <a:lstStyle/>
        <a:p>
          <a:endParaRPr lang="en-GB"/>
        </a:p>
      </dgm:t>
    </dgm:pt>
    <dgm:pt modelId="{6E4FEAC2-7FC6-4873-BF29-7F6C3F58EB74}" type="sibTrans" cxnId="{72DD1360-D7C1-4FD7-BDC8-34012E98DDD7}">
      <dgm:prSet/>
      <dgm:spPr/>
      <dgm:t>
        <a:bodyPr/>
        <a:lstStyle/>
        <a:p>
          <a:endParaRPr lang="en-GB"/>
        </a:p>
      </dgm:t>
    </dgm:pt>
    <dgm:pt modelId="{1AE84028-CF89-4CA8-8E60-17F971689A28}">
      <dgm:prSet/>
      <dgm:spPr>
        <a:solidFill>
          <a:srgbClr val="9933FF"/>
        </a:solidFill>
      </dgm:spPr>
      <dgm:t>
        <a:bodyPr/>
        <a:lstStyle/>
        <a:p>
          <a:r>
            <a:rPr lang="en-US" dirty="0"/>
            <a:t>Inspirational Leader</a:t>
          </a:r>
          <a:endParaRPr lang="en-GB" dirty="0"/>
        </a:p>
      </dgm:t>
    </dgm:pt>
    <dgm:pt modelId="{97D447AF-F621-4B0F-9F94-5DBF68007A3D}" type="parTrans" cxnId="{883206D1-4099-4F55-A48C-73D3EE67493F}">
      <dgm:prSet/>
      <dgm:spPr/>
      <dgm:t>
        <a:bodyPr/>
        <a:lstStyle/>
        <a:p>
          <a:endParaRPr lang="en-GB"/>
        </a:p>
      </dgm:t>
    </dgm:pt>
    <dgm:pt modelId="{BD611C8B-4F9D-4EBE-90C3-51A6B5D6D02F}" type="sibTrans" cxnId="{883206D1-4099-4F55-A48C-73D3EE67493F}">
      <dgm:prSet/>
      <dgm:spPr/>
      <dgm:t>
        <a:bodyPr/>
        <a:lstStyle/>
        <a:p>
          <a:endParaRPr lang="en-GB"/>
        </a:p>
      </dgm:t>
    </dgm:pt>
    <dgm:pt modelId="{214902F3-E28C-4A22-A8C8-C6DB5FE7CB2D}">
      <dgm:prSet/>
      <dgm:spPr>
        <a:solidFill>
          <a:srgbClr val="9933FF"/>
        </a:solidFill>
      </dgm:spPr>
      <dgm:t>
        <a:bodyPr/>
        <a:lstStyle/>
        <a:p>
          <a:r>
            <a:rPr lang="en-US" dirty="0"/>
            <a:t>Influence</a:t>
          </a:r>
          <a:endParaRPr lang="en-GB" dirty="0"/>
        </a:p>
      </dgm:t>
    </dgm:pt>
    <dgm:pt modelId="{E6A58E9E-7650-463B-8BA2-CC4E3E70AAC4}" type="parTrans" cxnId="{EABD9858-D2BA-4E9A-82B3-F09B74AF1A8F}">
      <dgm:prSet/>
      <dgm:spPr/>
      <dgm:t>
        <a:bodyPr/>
        <a:lstStyle/>
        <a:p>
          <a:endParaRPr lang="en-GB"/>
        </a:p>
      </dgm:t>
    </dgm:pt>
    <dgm:pt modelId="{25CBBE58-8C75-492B-86A9-9B014115ECC8}" type="sibTrans" cxnId="{EABD9858-D2BA-4E9A-82B3-F09B74AF1A8F}">
      <dgm:prSet/>
      <dgm:spPr/>
      <dgm:t>
        <a:bodyPr/>
        <a:lstStyle/>
        <a:p>
          <a:endParaRPr lang="en-GB"/>
        </a:p>
      </dgm:t>
    </dgm:pt>
    <dgm:pt modelId="{81276AAD-4146-4A71-BAFD-8FEC4E7E6880}">
      <dgm:prSet/>
      <dgm:spPr>
        <a:solidFill>
          <a:srgbClr val="9933FF"/>
        </a:solidFill>
      </dgm:spPr>
      <dgm:t>
        <a:bodyPr/>
        <a:lstStyle/>
        <a:p>
          <a:r>
            <a:rPr lang="en-US" dirty="0"/>
            <a:t>Coach and mentor</a:t>
          </a:r>
          <a:endParaRPr lang="en-GB" dirty="0"/>
        </a:p>
      </dgm:t>
    </dgm:pt>
    <dgm:pt modelId="{E4E04F28-8381-49D7-AE34-1D80FBACF418}" type="parTrans" cxnId="{CD1109BF-91D9-4AE5-8A15-DF72B992E84E}">
      <dgm:prSet/>
      <dgm:spPr/>
      <dgm:t>
        <a:bodyPr/>
        <a:lstStyle/>
        <a:p>
          <a:endParaRPr lang="en-GB"/>
        </a:p>
      </dgm:t>
    </dgm:pt>
    <dgm:pt modelId="{9E9C5FB4-3F2F-42CC-8BBD-1FDD402E182B}" type="sibTrans" cxnId="{CD1109BF-91D9-4AE5-8A15-DF72B992E84E}">
      <dgm:prSet/>
      <dgm:spPr/>
      <dgm:t>
        <a:bodyPr/>
        <a:lstStyle/>
        <a:p>
          <a:endParaRPr lang="en-GB"/>
        </a:p>
      </dgm:t>
    </dgm:pt>
    <dgm:pt modelId="{6DDA4E3A-C68C-45A4-ABE4-8427A7A336B4}">
      <dgm:prSet/>
      <dgm:spPr>
        <a:solidFill>
          <a:srgbClr val="9933FF"/>
        </a:solidFill>
      </dgm:spPr>
      <dgm:t>
        <a:bodyPr/>
        <a:lstStyle/>
        <a:p>
          <a:r>
            <a:rPr lang="en-US" dirty="0"/>
            <a:t>Conflict management </a:t>
          </a:r>
          <a:endParaRPr lang="en-GB" dirty="0"/>
        </a:p>
      </dgm:t>
    </dgm:pt>
    <dgm:pt modelId="{707CEA78-618B-4C0E-A8C8-97E5A013C38A}" type="parTrans" cxnId="{FFD8186B-24AA-4059-A1A5-D67F0003C35F}">
      <dgm:prSet/>
      <dgm:spPr/>
      <dgm:t>
        <a:bodyPr/>
        <a:lstStyle/>
        <a:p>
          <a:endParaRPr lang="en-GB"/>
        </a:p>
      </dgm:t>
    </dgm:pt>
    <dgm:pt modelId="{8E3A9B9E-AB83-4005-AFCE-D4D8855B3A6D}" type="sibTrans" cxnId="{FFD8186B-24AA-4059-A1A5-D67F0003C35F}">
      <dgm:prSet/>
      <dgm:spPr/>
      <dgm:t>
        <a:bodyPr/>
        <a:lstStyle/>
        <a:p>
          <a:endParaRPr lang="en-GB"/>
        </a:p>
      </dgm:t>
    </dgm:pt>
    <dgm:pt modelId="{DB847780-85C1-40C4-8997-EF292D5C2C75}">
      <dgm:prSet/>
      <dgm:spPr>
        <a:solidFill>
          <a:srgbClr val="9933FF"/>
        </a:solidFill>
      </dgm:spPr>
      <dgm:t>
        <a:bodyPr/>
        <a:lstStyle/>
        <a:p>
          <a:r>
            <a:rPr lang="en-US" dirty="0"/>
            <a:t>Teamwork</a:t>
          </a:r>
          <a:endParaRPr lang="en-GB" dirty="0"/>
        </a:p>
      </dgm:t>
    </dgm:pt>
    <dgm:pt modelId="{049031CE-4118-479C-8CFD-2B8479B6E911}" type="parTrans" cxnId="{880C7B63-9E83-4A93-B448-FA5EF507FCE5}">
      <dgm:prSet/>
      <dgm:spPr/>
      <dgm:t>
        <a:bodyPr/>
        <a:lstStyle/>
        <a:p>
          <a:endParaRPr lang="en-GB"/>
        </a:p>
      </dgm:t>
    </dgm:pt>
    <dgm:pt modelId="{8D4773CF-6B64-483C-AA53-E6433C5CFDE7}" type="sibTrans" cxnId="{880C7B63-9E83-4A93-B448-FA5EF507FCE5}">
      <dgm:prSet/>
      <dgm:spPr/>
      <dgm:t>
        <a:bodyPr/>
        <a:lstStyle/>
        <a:p>
          <a:endParaRPr lang="en-GB"/>
        </a:p>
      </dgm:t>
    </dgm:pt>
    <dgm:pt modelId="{0016D206-4C0A-43CC-9CA6-75C00FB4BDA8}" type="pres">
      <dgm:prSet presAssocID="{553D43CD-E17C-4924-9847-CC84B569210A}" presName="hierChild1" presStyleCnt="0">
        <dgm:presLayoutVars>
          <dgm:orgChart val="1"/>
          <dgm:chPref val="1"/>
          <dgm:dir/>
          <dgm:animOne val="branch"/>
          <dgm:animLvl val="lvl"/>
          <dgm:resizeHandles/>
        </dgm:presLayoutVars>
      </dgm:prSet>
      <dgm:spPr/>
    </dgm:pt>
    <dgm:pt modelId="{A3F2A9C2-297C-437E-B594-17E9822B45A6}" type="pres">
      <dgm:prSet presAssocID="{F07673EC-023A-4942-847A-C4DB98BC24FC}" presName="hierRoot1" presStyleCnt="0">
        <dgm:presLayoutVars>
          <dgm:hierBranch val="r"/>
        </dgm:presLayoutVars>
      </dgm:prSet>
      <dgm:spPr/>
    </dgm:pt>
    <dgm:pt modelId="{23384666-CA0A-4078-9AB6-FA09DE702E2B}" type="pres">
      <dgm:prSet presAssocID="{F07673EC-023A-4942-847A-C4DB98BC24FC}" presName="rootComposite1" presStyleCnt="0"/>
      <dgm:spPr/>
    </dgm:pt>
    <dgm:pt modelId="{B5F52903-E1E4-4EED-A801-0D15E08BCDBE}" type="pres">
      <dgm:prSet presAssocID="{F07673EC-023A-4942-847A-C4DB98BC24FC}" presName="rootText1" presStyleLbl="node0" presStyleIdx="0" presStyleCnt="1">
        <dgm:presLayoutVars>
          <dgm:chPref val="3"/>
        </dgm:presLayoutVars>
      </dgm:prSet>
      <dgm:spPr/>
    </dgm:pt>
    <dgm:pt modelId="{8D1FA080-DD49-4196-97B3-8FF3E781A345}" type="pres">
      <dgm:prSet presAssocID="{F07673EC-023A-4942-847A-C4DB98BC24FC}" presName="rootConnector1" presStyleLbl="node1" presStyleIdx="0" presStyleCnt="0"/>
      <dgm:spPr/>
    </dgm:pt>
    <dgm:pt modelId="{CCA09716-BE55-4818-8FEB-F62A0BC04618}" type="pres">
      <dgm:prSet presAssocID="{F07673EC-023A-4942-847A-C4DB98BC24FC}" presName="hierChild2" presStyleCnt="0"/>
      <dgm:spPr/>
    </dgm:pt>
    <dgm:pt modelId="{C8E68042-B709-46F6-9EBA-92A2FCFE0768}" type="pres">
      <dgm:prSet presAssocID="{97D447AF-F621-4B0F-9F94-5DBF68007A3D}" presName="Name50" presStyleLbl="parChTrans1D2" presStyleIdx="0" presStyleCnt="5"/>
      <dgm:spPr/>
    </dgm:pt>
    <dgm:pt modelId="{4F34AB42-34E6-4A31-8AA7-1857A3832315}" type="pres">
      <dgm:prSet presAssocID="{1AE84028-CF89-4CA8-8E60-17F971689A28}" presName="hierRoot2" presStyleCnt="0">
        <dgm:presLayoutVars>
          <dgm:hierBranch val="init"/>
        </dgm:presLayoutVars>
      </dgm:prSet>
      <dgm:spPr/>
    </dgm:pt>
    <dgm:pt modelId="{01DB8787-93F8-4310-A83D-2C30CB48E6A1}" type="pres">
      <dgm:prSet presAssocID="{1AE84028-CF89-4CA8-8E60-17F971689A28}" presName="rootComposite" presStyleCnt="0"/>
      <dgm:spPr/>
    </dgm:pt>
    <dgm:pt modelId="{ED368C6B-E91D-4A57-B3F7-8C941F34BE41}" type="pres">
      <dgm:prSet presAssocID="{1AE84028-CF89-4CA8-8E60-17F971689A28}" presName="rootText" presStyleLbl="node2" presStyleIdx="0" presStyleCnt="5" custLinFactNeighborX="3612" custLinFactNeighborY="-14842">
        <dgm:presLayoutVars>
          <dgm:chPref val="3"/>
        </dgm:presLayoutVars>
      </dgm:prSet>
      <dgm:spPr/>
    </dgm:pt>
    <dgm:pt modelId="{F07B8F8C-802B-4821-84CF-29F06C0A862B}" type="pres">
      <dgm:prSet presAssocID="{1AE84028-CF89-4CA8-8E60-17F971689A28}" presName="rootConnector" presStyleLbl="node2" presStyleIdx="0" presStyleCnt="5"/>
      <dgm:spPr/>
    </dgm:pt>
    <dgm:pt modelId="{578DB9B5-B002-4C29-9556-4FE02DCBBAE7}" type="pres">
      <dgm:prSet presAssocID="{1AE84028-CF89-4CA8-8E60-17F971689A28}" presName="hierChild4" presStyleCnt="0"/>
      <dgm:spPr/>
    </dgm:pt>
    <dgm:pt modelId="{F1D7A84D-4DED-4187-B6FA-9910FECBA13F}" type="pres">
      <dgm:prSet presAssocID="{1AE84028-CF89-4CA8-8E60-17F971689A28}" presName="hierChild5" presStyleCnt="0"/>
      <dgm:spPr/>
    </dgm:pt>
    <dgm:pt modelId="{42AB7FE0-5B16-45BF-B3ED-BBC587166A4C}" type="pres">
      <dgm:prSet presAssocID="{E6A58E9E-7650-463B-8BA2-CC4E3E70AAC4}" presName="Name50" presStyleLbl="parChTrans1D2" presStyleIdx="1" presStyleCnt="5"/>
      <dgm:spPr/>
    </dgm:pt>
    <dgm:pt modelId="{2E852FF8-4945-4818-93E5-C92F1B928357}" type="pres">
      <dgm:prSet presAssocID="{214902F3-E28C-4A22-A8C8-C6DB5FE7CB2D}" presName="hierRoot2" presStyleCnt="0">
        <dgm:presLayoutVars>
          <dgm:hierBranch val="init"/>
        </dgm:presLayoutVars>
      </dgm:prSet>
      <dgm:spPr/>
    </dgm:pt>
    <dgm:pt modelId="{13F105C6-3DDB-44A7-BF69-4A3375754F06}" type="pres">
      <dgm:prSet presAssocID="{214902F3-E28C-4A22-A8C8-C6DB5FE7CB2D}" presName="rootComposite" presStyleCnt="0"/>
      <dgm:spPr/>
    </dgm:pt>
    <dgm:pt modelId="{7A4E1236-7559-4C0E-9B75-B1B693ECFF80}" type="pres">
      <dgm:prSet presAssocID="{214902F3-E28C-4A22-A8C8-C6DB5FE7CB2D}" presName="rootText" presStyleLbl="node2" presStyleIdx="1" presStyleCnt="5" custLinFactNeighborX="3612" custLinFactNeighborY="-34613">
        <dgm:presLayoutVars>
          <dgm:chPref val="3"/>
        </dgm:presLayoutVars>
      </dgm:prSet>
      <dgm:spPr/>
    </dgm:pt>
    <dgm:pt modelId="{87670C85-68A7-48D2-B312-E46DCBE1B893}" type="pres">
      <dgm:prSet presAssocID="{214902F3-E28C-4A22-A8C8-C6DB5FE7CB2D}" presName="rootConnector" presStyleLbl="node2" presStyleIdx="1" presStyleCnt="5"/>
      <dgm:spPr/>
    </dgm:pt>
    <dgm:pt modelId="{31FA0DA6-AF20-4DF9-BDD3-8BA353C87742}" type="pres">
      <dgm:prSet presAssocID="{214902F3-E28C-4A22-A8C8-C6DB5FE7CB2D}" presName="hierChild4" presStyleCnt="0"/>
      <dgm:spPr/>
    </dgm:pt>
    <dgm:pt modelId="{7E49C283-7C2A-457D-AE40-26639AD8A437}" type="pres">
      <dgm:prSet presAssocID="{214902F3-E28C-4A22-A8C8-C6DB5FE7CB2D}" presName="hierChild5" presStyleCnt="0"/>
      <dgm:spPr/>
    </dgm:pt>
    <dgm:pt modelId="{342D3227-F916-4058-B799-B1BEFA5AACD3}" type="pres">
      <dgm:prSet presAssocID="{E4E04F28-8381-49D7-AE34-1D80FBACF418}" presName="Name50" presStyleLbl="parChTrans1D2" presStyleIdx="2" presStyleCnt="5"/>
      <dgm:spPr/>
    </dgm:pt>
    <dgm:pt modelId="{5D0680B0-6A5C-41F8-953C-DEB591CF2A55}" type="pres">
      <dgm:prSet presAssocID="{81276AAD-4146-4A71-BAFD-8FEC4E7E6880}" presName="hierRoot2" presStyleCnt="0">
        <dgm:presLayoutVars>
          <dgm:hierBranch val="init"/>
        </dgm:presLayoutVars>
      </dgm:prSet>
      <dgm:spPr/>
    </dgm:pt>
    <dgm:pt modelId="{9F093B48-5DCB-4171-A3E4-EB86156B0D6C}" type="pres">
      <dgm:prSet presAssocID="{81276AAD-4146-4A71-BAFD-8FEC4E7E6880}" presName="rootComposite" presStyleCnt="0"/>
      <dgm:spPr/>
    </dgm:pt>
    <dgm:pt modelId="{A6A25556-DF7F-457B-9060-2190EEA466D3}" type="pres">
      <dgm:prSet presAssocID="{81276AAD-4146-4A71-BAFD-8FEC4E7E6880}" presName="rootText" presStyleLbl="node2" presStyleIdx="2" presStyleCnt="5" custLinFactNeighborX="3612" custLinFactNeighborY="-64472">
        <dgm:presLayoutVars>
          <dgm:chPref val="3"/>
        </dgm:presLayoutVars>
      </dgm:prSet>
      <dgm:spPr/>
    </dgm:pt>
    <dgm:pt modelId="{967E4ACC-6EF7-47F3-95E1-27FBAF2ED507}" type="pres">
      <dgm:prSet presAssocID="{81276AAD-4146-4A71-BAFD-8FEC4E7E6880}" presName="rootConnector" presStyleLbl="node2" presStyleIdx="2" presStyleCnt="5"/>
      <dgm:spPr/>
    </dgm:pt>
    <dgm:pt modelId="{0F41DFC9-A5B6-4319-B9CF-E97E81C03D2C}" type="pres">
      <dgm:prSet presAssocID="{81276AAD-4146-4A71-BAFD-8FEC4E7E6880}" presName="hierChild4" presStyleCnt="0"/>
      <dgm:spPr/>
    </dgm:pt>
    <dgm:pt modelId="{22347A8B-929A-4A31-8CF3-EB49F89249FC}" type="pres">
      <dgm:prSet presAssocID="{81276AAD-4146-4A71-BAFD-8FEC4E7E6880}" presName="hierChild5" presStyleCnt="0"/>
      <dgm:spPr/>
    </dgm:pt>
    <dgm:pt modelId="{5D1E20FA-A336-40A9-876C-003B833BE7DF}" type="pres">
      <dgm:prSet presAssocID="{049031CE-4118-479C-8CFD-2B8479B6E911}" presName="Name50" presStyleLbl="parChTrans1D2" presStyleIdx="3" presStyleCnt="5"/>
      <dgm:spPr/>
    </dgm:pt>
    <dgm:pt modelId="{B45069E4-4C0E-4FE7-90D9-838EFDFF4D34}" type="pres">
      <dgm:prSet presAssocID="{DB847780-85C1-40C4-8997-EF292D5C2C75}" presName="hierRoot2" presStyleCnt="0">
        <dgm:presLayoutVars>
          <dgm:hierBranch val="init"/>
        </dgm:presLayoutVars>
      </dgm:prSet>
      <dgm:spPr/>
    </dgm:pt>
    <dgm:pt modelId="{F2B76C40-0E58-4552-A62B-1C652008CA3B}" type="pres">
      <dgm:prSet presAssocID="{DB847780-85C1-40C4-8997-EF292D5C2C75}" presName="rootComposite" presStyleCnt="0"/>
      <dgm:spPr/>
    </dgm:pt>
    <dgm:pt modelId="{E36234E2-27BF-43F1-9746-D68D6D13BCCE}" type="pres">
      <dgm:prSet presAssocID="{DB847780-85C1-40C4-8997-EF292D5C2C75}" presName="rootText" presStyleLbl="node2" presStyleIdx="3" presStyleCnt="5" custLinFactNeighborX="3612" custLinFactNeighborY="-84339">
        <dgm:presLayoutVars>
          <dgm:chPref val="3"/>
        </dgm:presLayoutVars>
      </dgm:prSet>
      <dgm:spPr/>
    </dgm:pt>
    <dgm:pt modelId="{21728291-A7B0-45A1-9EF0-9679D05C4B0B}" type="pres">
      <dgm:prSet presAssocID="{DB847780-85C1-40C4-8997-EF292D5C2C75}" presName="rootConnector" presStyleLbl="node2" presStyleIdx="3" presStyleCnt="5"/>
      <dgm:spPr/>
    </dgm:pt>
    <dgm:pt modelId="{9EDB5C1C-3D85-4BD7-8384-B353E0CD5798}" type="pres">
      <dgm:prSet presAssocID="{DB847780-85C1-40C4-8997-EF292D5C2C75}" presName="hierChild4" presStyleCnt="0"/>
      <dgm:spPr/>
    </dgm:pt>
    <dgm:pt modelId="{B2087D81-E102-4700-84F1-A8B71094F912}" type="pres">
      <dgm:prSet presAssocID="{DB847780-85C1-40C4-8997-EF292D5C2C75}" presName="hierChild5" presStyleCnt="0"/>
      <dgm:spPr/>
    </dgm:pt>
    <dgm:pt modelId="{0CEFC693-D702-4B1B-822E-70793B3BCB33}" type="pres">
      <dgm:prSet presAssocID="{707CEA78-618B-4C0E-A8C8-97E5A013C38A}" presName="Name50" presStyleLbl="parChTrans1D2" presStyleIdx="4" presStyleCnt="5"/>
      <dgm:spPr/>
    </dgm:pt>
    <dgm:pt modelId="{959A0B17-B2A8-485E-BB79-0B595B428E69}" type="pres">
      <dgm:prSet presAssocID="{6DDA4E3A-C68C-45A4-ABE4-8427A7A336B4}" presName="hierRoot2" presStyleCnt="0">
        <dgm:presLayoutVars>
          <dgm:hierBranch val="init"/>
        </dgm:presLayoutVars>
      </dgm:prSet>
      <dgm:spPr/>
    </dgm:pt>
    <dgm:pt modelId="{DE1A2F14-906F-45A6-A297-541C79AFEC47}" type="pres">
      <dgm:prSet presAssocID="{6DDA4E3A-C68C-45A4-ABE4-8427A7A336B4}" presName="rootComposite" presStyleCnt="0"/>
      <dgm:spPr/>
    </dgm:pt>
    <dgm:pt modelId="{8E4DAD78-B842-48E6-8512-9D1CF7EE42FC}" type="pres">
      <dgm:prSet presAssocID="{6DDA4E3A-C68C-45A4-ABE4-8427A7A336B4}" presName="rootText" presStyleLbl="node2" presStyleIdx="4" presStyleCnt="5" custLinFactY="-5288" custLinFactNeighborX="3612" custLinFactNeighborY="-100000">
        <dgm:presLayoutVars>
          <dgm:chPref val="3"/>
        </dgm:presLayoutVars>
      </dgm:prSet>
      <dgm:spPr/>
    </dgm:pt>
    <dgm:pt modelId="{238F2749-4B44-49B2-9252-17601900E9BB}" type="pres">
      <dgm:prSet presAssocID="{6DDA4E3A-C68C-45A4-ABE4-8427A7A336B4}" presName="rootConnector" presStyleLbl="node2" presStyleIdx="4" presStyleCnt="5"/>
      <dgm:spPr/>
    </dgm:pt>
    <dgm:pt modelId="{BA346410-AE39-478F-BA55-2E0302BA3D68}" type="pres">
      <dgm:prSet presAssocID="{6DDA4E3A-C68C-45A4-ABE4-8427A7A336B4}" presName="hierChild4" presStyleCnt="0"/>
      <dgm:spPr/>
    </dgm:pt>
    <dgm:pt modelId="{01EFB85C-7735-44F1-9757-312A92B2A95E}" type="pres">
      <dgm:prSet presAssocID="{6DDA4E3A-C68C-45A4-ABE4-8427A7A336B4}" presName="hierChild5" presStyleCnt="0"/>
      <dgm:spPr/>
    </dgm:pt>
    <dgm:pt modelId="{996854D2-97E1-48E8-8F79-3D0A03E13C3D}" type="pres">
      <dgm:prSet presAssocID="{F07673EC-023A-4942-847A-C4DB98BC24FC}" presName="hierChild3" presStyleCnt="0"/>
      <dgm:spPr/>
    </dgm:pt>
  </dgm:ptLst>
  <dgm:cxnLst>
    <dgm:cxn modelId="{48444F17-2D80-4D05-A707-2D525839DDE6}" type="presOf" srcId="{214902F3-E28C-4A22-A8C8-C6DB5FE7CB2D}" destId="{87670C85-68A7-48D2-B312-E46DCBE1B893}" srcOrd="1" destOrd="0" presId="urn:microsoft.com/office/officeart/2005/8/layout/orgChart1"/>
    <dgm:cxn modelId="{95D8811B-4A36-42FC-8115-64D183999B36}" type="presOf" srcId="{1AE84028-CF89-4CA8-8E60-17F971689A28}" destId="{F07B8F8C-802B-4821-84CF-29F06C0A862B}" srcOrd="1" destOrd="0" presId="urn:microsoft.com/office/officeart/2005/8/layout/orgChart1"/>
    <dgm:cxn modelId="{5F856A20-5033-40CA-9995-210BE5C99462}" type="presOf" srcId="{97D447AF-F621-4B0F-9F94-5DBF68007A3D}" destId="{C8E68042-B709-46F6-9EBA-92A2FCFE0768}" srcOrd="0" destOrd="0" presId="urn:microsoft.com/office/officeart/2005/8/layout/orgChart1"/>
    <dgm:cxn modelId="{CFF5D32D-7081-40B9-A197-88505CAF2A0E}" type="presOf" srcId="{E4E04F28-8381-49D7-AE34-1D80FBACF418}" destId="{342D3227-F916-4058-B799-B1BEFA5AACD3}" srcOrd="0" destOrd="0" presId="urn:microsoft.com/office/officeart/2005/8/layout/orgChart1"/>
    <dgm:cxn modelId="{72DD1360-D7C1-4FD7-BDC8-34012E98DDD7}" srcId="{553D43CD-E17C-4924-9847-CC84B569210A}" destId="{F07673EC-023A-4942-847A-C4DB98BC24FC}" srcOrd="0" destOrd="0" parTransId="{7F9AF99B-FE3C-4A74-B034-69D9B6ADB433}" sibTransId="{6E4FEAC2-7FC6-4873-BF29-7F6C3F58EB74}"/>
    <dgm:cxn modelId="{880C7B63-9E83-4A93-B448-FA5EF507FCE5}" srcId="{F07673EC-023A-4942-847A-C4DB98BC24FC}" destId="{DB847780-85C1-40C4-8997-EF292D5C2C75}" srcOrd="3" destOrd="0" parTransId="{049031CE-4118-479C-8CFD-2B8479B6E911}" sibTransId="{8D4773CF-6B64-483C-AA53-E6433C5CFDE7}"/>
    <dgm:cxn modelId="{E1CFEF47-8FC2-4B17-B075-70033984E84C}" type="presOf" srcId="{81276AAD-4146-4A71-BAFD-8FEC4E7E6880}" destId="{A6A25556-DF7F-457B-9060-2190EEA466D3}" srcOrd="0" destOrd="0" presId="urn:microsoft.com/office/officeart/2005/8/layout/orgChart1"/>
    <dgm:cxn modelId="{FFD8186B-24AA-4059-A1A5-D67F0003C35F}" srcId="{F07673EC-023A-4942-847A-C4DB98BC24FC}" destId="{6DDA4E3A-C68C-45A4-ABE4-8427A7A336B4}" srcOrd="4" destOrd="0" parTransId="{707CEA78-618B-4C0E-A8C8-97E5A013C38A}" sibTransId="{8E3A9B9E-AB83-4005-AFCE-D4D8855B3A6D}"/>
    <dgm:cxn modelId="{FB2A6D6C-2DE3-4D55-A034-EA969AC7D917}" type="presOf" srcId="{707CEA78-618B-4C0E-A8C8-97E5A013C38A}" destId="{0CEFC693-D702-4B1B-822E-70793B3BCB33}" srcOrd="0" destOrd="0" presId="urn:microsoft.com/office/officeart/2005/8/layout/orgChart1"/>
    <dgm:cxn modelId="{EABD9858-D2BA-4E9A-82B3-F09B74AF1A8F}" srcId="{F07673EC-023A-4942-847A-C4DB98BC24FC}" destId="{214902F3-E28C-4A22-A8C8-C6DB5FE7CB2D}" srcOrd="1" destOrd="0" parTransId="{E6A58E9E-7650-463B-8BA2-CC4E3E70AAC4}" sibTransId="{25CBBE58-8C75-492B-86A9-9B014115ECC8}"/>
    <dgm:cxn modelId="{C0480086-DA2C-47E8-8786-826F74F0DA85}" type="presOf" srcId="{049031CE-4118-479C-8CFD-2B8479B6E911}" destId="{5D1E20FA-A336-40A9-876C-003B833BE7DF}" srcOrd="0" destOrd="0" presId="urn:microsoft.com/office/officeart/2005/8/layout/orgChart1"/>
    <dgm:cxn modelId="{6654D792-6C4C-4F58-BA5F-191652487206}" type="presOf" srcId="{214902F3-E28C-4A22-A8C8-C6DB5FE7CB2D}" destId="{7A4E1236-7559-4C0E-9B75-B1B693ECFF80}" srcOrd="0" destOrd="0" presId="urn:microsoft.com/office/officeart/2005/8/layout/orgChart1"/>
    <dgm:cxn modelId="{E4667698-E3CB-49C9-8ACF-57A4B33A2DBE}" type="presOf" srcId="{1AE84028-CF89-4CA8-8E60-17F971689A28}" destId="{ED368C6B-E91D-4A57-B3F7-8C941F34BE41}" srcOrd="0" destOrd="0" presId="urn:microsoft.com/office/officeart/2005/8/layout/orgChart1"/>
    <dgm:cxn modelId="{4362C99C-ABAA-430D-8402-0D597FE8C504}" type="presOf" srcId="{6DDA4E3A-C68C-45A4-ABE4-8427A7A336B4}" destId="{238F2749-4B44-49B2-9252-17601900E9BB}" srcOrd="1" destOrd="0" presId="urn:microsoft.com/office/officeart/2005/8/layout/orgChart1"/>
    <dgm:cxn modelId="{5E9C99A3-DE98-4900-BB6B-95429DB060D3}" type="presOf" srcId="{F07673EC-023A-4942-847A-C4DB98BC24FC}" destId="{8D1FA080-DD49-4196-97B3-8FF3E781A345}" srcOrd="1" destOrd="0" presId="urn:microsoft.com/office/officeart/2005/8/layout/orgChart1"/>
    <dgm:cxn modelId="{154B7AAF-F147-479C-99A3-EFCEC737B747}" type="presOf" srcId="{6DDA4E3A-C68C-45A4-ABE4-8427A7A336B4}" destId="{8E4DAD78-B842-48E6-8512-9D1CF7EE42FC}" srcOrd="0" destOrd="0" presId="urn:microsoft.com/office/officeart/2005/8/layout/orgChart1"/>
    <dgm:cxn modelId="{DD6AC3BD-1A2F-4318-A25F-C4BF7EFB7E3F}" type="presOf" srcId="{E6A58E9E-7650-463B-8BA2-CC4E3E70AAC4}" destId="{42AB7FE0-5B16-45BF-B3ED-BBC587166A4C}" srcOrd="0" destOrd="0" presId="urn:microsoft.com/office/officeart/2005/8/layout/orgChart1"/>
    <dgm:cxn modelId="{CD1109BF-91D9-4AE5-8A15-DF72B992E84E}" srcId="{F07673EC-023A-4942-847A-C4DB98BC24FC}" destId="{81276AAD-4146-4A71-BAFD-8FEC4E7E6880}" srcOrd="2" destOrd="0" parTransId="{E4E04F28-8381-49D7-AE34-1D80FBACF418}" sibTransId="{9E9C5FB4-3F2F-42CC-8BBD-1FDD402E182B}"/>
    <dgm:cxn modelId="{883206D1-4099-4F55-A48C-73D3EE67493F}" srcId="{F07673EC-023A-4942-847A-C4DB98BC24FC}" destId="{1AE84028-CF89-4CA8-8E60-17F971689A28}" srcOrd="0" destOrd="0" parTransId="{97D447AF-F621-4B0F-9F94-5DBF68007A3D}" sibTransId="{BD611C8B-4F9D-4EBE-90C3-51A6B5D6D02F}"/>
    <dgm:cxn modelId="{FA90F0E2-2CC9-49AA-9BB2-99CCC52F8923}" type="presOf" srcId="{F07673EC-023A-4942-847A-C4DB98BC24FC}" destId="{B5F52903-E1E4-4EED-A801-0D15E08BCDBE}" srcOrd="0" destOrd="0" presId="urn:microsoft.com/office/officeart/2005/8/layout/orgChart1"/>
    <dgm:cxn modelId="{A457BFEB-E3B7-4F28-9173-B8BEED27C8B1}" type="presOf" srcId="{DB847780-85C1-40C4-8997-EF292D5C2C75}" destId="{E36234E2-27BF-43F1-9746-D68D6D13BCCE}" srcOrd="0" destOrd="0" presId="urn:microsoft.com/office/officeart/2005/8/layout/orgChart1"/>
    <dgm:cxn modelId="{2A063DF0-ECDF-48A7-856D-69739D9C219E}" type="presOf" srcId="{81276AAD-4146-4A71-BAFD-8FEC4E7E6880}" destId="{967E4ACC-6EF7-47F3-95E1-27FBAF2ED507}" srcOrd="1" destOrd="0" presId="urn:microsoft.com/office/officeart/2005/8/layout/orgChart1"/>
    <dgm:cxn modelId="{CC14E9F3-4A01-496C-961C-A1A869ADB44E}" type="presOf" srcId="{553D43CD-E17C-4924-9847-CC84B569210A}" destId="{0016D206-4C0A-43CC-9CA6-75C00FB4BDA8}" srcOrd="0" destOrd="0" presId="urn:microsoft.com/office/officeart/2005/8/layout/orgChart1"/>
    <dgm:cxn modelId="{C6C7FBF5-7225-4A0C-BCB7-7A7F7C31C762}" type="presOf" srcId="{DB847780-85C1-40C4-8997-EF292D5C2C75}" destId="{21728291-A7B0-45A1-9EF0-9679D05C4B0B}" srcOrd="1" destOrd="0" presId="urn:microsoft.com/office/officeart/2005/8/layout/orgChart1"/>
    <dgm:cxn modelId="{48E15654-A719-4646-B902-00732E46B04E}" type="presParOf" srcId="{0016D206-4C0A-43CC-9CA6-75C00FB4BDA8}" destId="{A3F2A9C2-297C-437E-B594-17E9822B45A6}" srcOrd="0" destOrd="0" presId="urn:microsoft.com/office/officeart/2005/8/layout/orgChart1"/>
    <dgm:cxn modelId="{2F46064F-76D4-468B-81C2-18655850D2E5}" type="presParOf" srcId="{A3F2A9C2-297C-437E-B594-17E9822B45A6}" destId="{23384666-CA0A-4078-9AB6-FA09DE702E2B}" srcOrd="0" destOrd="0" presId="urn:microsoft.com/office/officeart/2005/8/layout/orgChart1"/>
    <dgm:cxn modelId="{D9DD8F97-D7D4-4D03-9350-683415E8197A}" type="presParOf" srcId="{23384666-CA0A-4078-9AB6-FA09DE702E2B}" destId="{B5F52903-E1E4-4EED-A801-0D15E08BCDBE}" srcOrd="0" destOrd="0" presId="urn:microsoft.com/office/officeart/2005/8/layout/orgChart1"/>
    <dgm:cxn modelId="{58780A72-D130-4296-A27B-3A21780D0E8E}" type="presParOf" srcId="{23384666-CA0A-4078-9AB6-FA09DE702E2B}" destId="{8D1FA080-DD49-4196-97B3-8FF3E781A345}" srcOrd="1" destOrd="0" presId="urn:microsoft.com/office/officeart/2005/8/layout/orgChart1"/>
    <dgm:cxn modelId="{ABE06D8B-11D7-43A8-AE9D-53C1DF36C67D}" type="presParOf" srcId="{A3F2A9C2-297C-437E-B594-17E9822B45A6}" destId="{CCA09716-BE55-4818-8FEB-F62A0BC04618}" srcOrd="1" destOrd="0" presId="urn:microsoft.com/office/officeart/2005/8/layout/orgChart1"/>
    <dgm:cxn modelId="{253A07EC-7A1F-40A8-A3A1-B20480192FFC}" type="presParOf" srcId="{CCA09716-BE55-4818-8FEB-F62A0BC04618}" destId="{C8E68042-B709-46F6-9EBA-92A2FCFE0768}" srcOrd="0" destOrd="0" presId="urn:microsoft.com/office/officeart/2005/8/layout/orgChart1"/>
    <dgm:cxn modelId="{CC49CE9B-C230-4D3B-8CD4-355D243D484E}" type="presParOf" srcId="{CCA09716-BE55-4818-8FEB-F62A0BC04618}" destId="{4F34AB42-34E6-4A31-8AA7-1857A3832315}" srcOrd="1" destOrd="0" presId="urn:microsoft.com/office/officeart/2005/8/layout/orgChart1"/>
    <dgm:cxn modelId="{E5C5222F-DAA0-4D08-933A-4D69ACC0B3DE}" type="presParOf" srcId="{4F34AB42-34E6-4A31-8AA7-1857A3832315}" destId="{01DB8787-93F8-4310-A83D-2C30CB48E6A1}" srcOrd="0" destOrd="0" presId="urn:microsoft.com/office/officeart/2005/8/layout/orgChart1"/>
    <dgm:cxn modelId="{189F5BED-C4D2-43A4-9338-3E0BF1AEC142}" type="presParOf" srcId="{01DB8787-93F8-4310-A83D-2C30CB48E6A1}" destId="{ED368C6B-E91D-4A57-B3F7-8C941F34BE41}" srcOrd="0" destOrd="0" presId="urn:microsoft.com/office/officeart/2005/8/layout/orgChart1"/>
    <dgm:cxn modelId="{A950DAB6-BE86-41B4-8394-AAE98C34651F}" type="presParOf" srcId="{01DB8787-93F8-4310-A83D-2C30CB48E6A1}" destId="{F07B8F8C-802B-4821-84CF-29F06C0A862B}" srcOrd="1" destOrd="0" presId="urn:microsoft.com/office/officeart/2005/8/layout/orgChart1"/>
    <dgm:cxn modelId="{1CD1D687-3D07-47A5-8394-F7632915260E}" type="presParOf" srcId="{4F34AB42-34E6-4A31-8AA7-1857A3832315}" destId="{578DB9B5-B002-4C29-9556-4FE02DCBBAE7}" srcOrd="1" destOrd="0" presId="urn:microsoft.com/office/officeart/2005/8/layout/orgChart1"/>
    <dgm:cxn modelId="{4240813B-31E2-45C4-B53E-470487C16C2C}" type="presParOf" srcId="{4F34AB42-34E6-4A31-8AA7-1857A3832315}" destId="{F1D7A84D-4DED-4187-B6FA-9910FECBA13F}" srcOrd="2" destOrd="0" presId="urn:microsoft.com/office/officeart/2005/8/layout/orgChart1"/>
    <dgm:cxn modelId="{926B641F-66AA-4570-BDEA-660B02A9CE29}" type="presParOf" srcId="{CCA09716-BE55-4818-8FEB-F62A0BC04618}" destId="{42AB7FE0-5B16-45BF-B3ED-BBC587166A4C}" srcOrd="2" destOrd="0" presId="urn:microsoft.com/office/officeart/2005/8/layout/orgChart1"/>
    <dgm:cxn modelId="{B7C4F79B-2EB5-4215-A510-F25319BF1028}" type="presParOf" srcId="{CCA09716-BE55-4818-8FEB-F62A0BC04618}" destId="{2E852FF8-4945-4818-93E5-C92F1B928357}" srcOrd="3" destOrd="0" presId="urn:microsoft.com/office/officeart/2005/8/layout/orgChart1"/>
    <dgm:cxn modelId="{F5D579AB-DF0A-4E34-A6BC-36B93A52A23A}" type="presParOf" srcId="{2E852FF8-4945-4818-93E5-C92F1B928357}" destId="{13F105C6-3DDB-44A7-BF69-4A3375754F06}" srcOrd="0" destOrd="0" presId="urn:microsoft.com/office/officeart/2005/8/layout/orgChart1"/>
    <dgm:cxn modelId="{DE3C8BE6-2924-47D6-8D56-4400EA7E0A59}" type="presParOf" srcId="{13F105C6-3DDB-44A7-BF69-4A3375754F06}" destId="{7A4E1236-7559-4C0E-9B75-B1B693ECFF80}" srcOrd="0" destOrd="0" presId="urn:microsoft.com/office/officeart/2005/8/layout/orgChart1"/>
    <dgm:cxn modelId="{F3F7D433-B78B-4EB2-A3CD-0E8387294DE6}" type="presParOf" srcId="{13F105C6-3DDB-44A7-BF69-4A3375754F06}" destId="{87670C85-68A7-48D2-B312-E46DCBE1B893}" srcOrd="1" destOrd="0" presId="urn:microsoft.com/office/officeart/2005/8/layout/orgChart1"/>
    <dgm:cxn modelId="{CA416A60-F401-4B70-B7BD-A98E715CFC26}" type="presParOf" srcId="{2E852FF8-4945-4818-93E5-C92F1B928357}" destId="{31FA0DA6-AF20-4DF9-BDD3-8BA353C87742}" srcOrd="1" destOrd="0" presId="urn:microsoft.com/office/officeart/2005/8/layout/orgChart1"/>
    <dgm:cxn modelId="{745C4CCB-DE7C-429B-B186-8BCA3CBAB720}" type="presParOf" srcId="{2E852FF8-4945-4818-93E5-C92F1B928357}" destId="{7E49C283-7C2A-457D-AE40-26639AD8A437}" srcOrd="2" destOrd="0" presId="urn:microsoft.com/office/officeart/2005/8/layout/orgChart1"/>
    <dgm:cxn modelId="{514124CF-5311-4B93-A9B1-989E29DA63EC}" type="presParOf" srcId="{CCA09716-BE55-4818-8FEB-F62A0BC04618}" destId="{342D3227-F916-4058-B799-B1BEFA5AACD3}" srcOrd="4" destOrd="0" presId="urn:microsoft.com/office/officeart/2005/8/layout/orgChart1"/>
    <dgm:cxn modelId="{4B3D5514-D6B9-44D8-83D2-4B7E9080DC91}" type="presParOf" srcId="{CCA09716-BE55-4818-8FEB-F62A0BC04618}" destId="{5D0680B0-6A5C-41F8-953C-DEB591CF2A55}" srcOrd="5" destOrd="0" presId="urn:microsoft.com/office/officeart/2005/8/layout/orgChart1"/>
    <dgm:cxn modelId="{FD3A1520-D5EC-45EA-972F-1763787DC5DA}" type="presParOf" srcId="{5D0680B0-6A5C-41F8-953C-DEB591CF2A55}" destId="{9F093B48-5DCB-4171-A3E4-EB86156B0D6C}" srcOrd="0" destOrd="0" presId="urn:microsoft.com/office/officeart/2005/8/layout/orgChart1"/>
    <dgm:cxn modelId="{FD347523-695F-4867-AE3C-71036E45DF3D}" type="presParOf" srcId="{9F093B48-5DCB-4171-A3E4-EB86156B0D6C}" destId="{A6A25556-DF7F-457B-9060-2190EEA466D3}" srcOrd="0" destOrd="0" presId="urn:microsoft.com/office/officeart/2005/8/layout/orgChart1"/>
    <dgm:cxn modelId="{8C52B058-DE46-48FD-898F-33B9C2C580B7}" type="presParOf" srcId="{9F093B48-5DCB-4171-A3E4-EB86156B0D6C}" destId="{967E4ACC-6EF7-47F3-95E1-27FBAF2ED507}" srcOrd="1" destOrd="0" presId="urn:microsoft.com/office/officeart/2005/8/layout/orgChart1"/>
    <dgm:cxn modelId="{0B565A5C-C013-4A10-8A7C-469E2DBE911B}" type="presParOf" srcId="{5D0680B0-6A5C-41F8-953C-DEB591CF2A55}" destId="{0F41DFC9-A5B6-4319-B9CF-E97E81C03D2C}" srcOrd="1" destOrd="0" presId="urn:microsoft.com/office/officeart/2005/8/layout/orgChart1"/>
    <dgm:cxn modelId="{166D9C0C-680B-414A-98AA-40468D1A36E0}" type="presParOf" srcId="{5D0680B0-6A5C-41F8-953C-DEB591CF2A55}" destId="{22347A8B-929A-4A31-8CF3-EB49F89249FC}" srcOrd="2" destOrd="0" presId="urn:microsoft.com/office/officeart/2005/8/layout/orgChart1"/>
    <dgm:cxn modelId="{17EBE5B2-C51D-4ABA-92A5-78AD484E88E9}" type="presParOf" srcId="{CCA09716-BE55-4818-8FEB-F62A0BC04618}" destId="{5D1E20FA-A336-40A9-876C-003B833BE7DF}" srcOrd="6" destOrd="0" presId="urn:microsoft.com/office/officeart/2005/8/layout/orgChart1"/>
    <dgm:cxn modelId="{58185669-3477-4D4A-A77B-5380B61CDE31}" type="presParOf" srcId="{CCA09716-BE55-4818-8FEB-F62A0BC04618}" destId="{B45069E4-4C0E-4FE7-90D9-838EFDFF4D34}" srcOrd="7" destOrd="0" presId="urn:microsoft.com/office/officeart/2005/8/layout/orgChart1"/>
    <dgm:cxn modelId="{DCD13394-1872-40CD-95AE-9EF2C538D6B6}" type="presParOf" srcId="{B45069E4-4C0E-4FE7-90D9-838EFDFF4D34}" destId="{F2B76C40-0E58-4552-A62B-1C652008CA3B}" srcOrd="0" destOrd="0" presId="urn:microsoft.com/office/officeart/2005/8/layout/orgChart1"/>
    <dgm:cxn modelId="{720462CA-E6D7-481E-8272-FA4EB971F53A}" type="presParOf" srcId="{F2B76C40-0E58-4552-A62B-1C652008CA3B}" destId="{E36234E2-27BF-43F1-9746-D68D6D13BCCE}" srcOrd="0" destOrd="0" presId="urn:microsoft.com/office/officeart/2005/8/layout/orgChart1"/>
    <dgm:cxn modelId="{39D35DCB-3240-43ED-9ACB-1987E09B5C02}" type="presParOf" srcId="{F2B76C40-0E58-4552-A62B-1C652008CA3B}" destId="{21728291-A7B0-45A1-9EF0-9679D05C4B0B}" srcOrd="1" destOrd="0" presId="urn:microsoft.com/office/officeart/2005/8/layout/orgChart1"/>
    <dgm:cxn modelId="{4955447C-2C46-4524-8A10-770F34F1FD1E}" type="presParOf" srcId="{B45069E4-4C0E-4FE7-90D9-838EFDFF4D34}" destId="{9EDB5C1C-3D85-4BD7-8384-B353E0CD5798}" srcOrd="1" destOrd="0" presId="urn:microsoft.com/office/officeart/2005/8/layout/orgChart1"/>
    <dgm:cxn modelId="{F287FBA5-C881-4538-A865-6B49C8BFE316}" type="presParOf" srcId="{B45069E4-4C0E-4FE7-90D9-838EFDFF4D34}" destId="{B2087D81-E102-4700-84F1-A8B71094F912}" srcOrd="2" destOrd="0" presId="urn:microsoft.com/office/officeart/2005/8/layout/orgChart1"/>
    <dgm:cxn modelId="{1CA7ED60-FB7B-4E13-BB6A-2F834AA6B774}" type="presParOf" srcId="{CCA09716-BE55-4818-8FEB-F62A0BC04618}" destId="{0CEFC693-D702-4B1B-822E-70793B3BCB33}" srcOrd="8" destOrd="0" presId="urn:microsoft.com/office/officeart/2005/8/layout/orgChart1"/>
    <dgm:cxn modelId="{4174C4AD-9B3D-4D69-98DC-944D590DB50A}" type="presParOf" srcId="{CCA09716-BE55-4818-8FEB-F62A0BC04618}" destId="{959A0B17-B2A8-485E-BB79-0B595B428E69}" srcOrd="9" destOrd="0" presId="urn:microsoft.com/office/officeart/2005/8/layout/orgChart1"/>
    <dgm:cxn modelId="{962F8A3F-C0F6-4824-B8A0-EC396FEF2DFB}" type="presParOf" srcId="{959A0B17-B2A8-485E-BB79-0B595B428E69}" destId="{DE1A2F14-906F-45A6-A297-541C79AFEC47}" srcOrd="0" destOrd="0" presId="urn:microsoft.com/office/officeart/2005/8/layout/orgChart1"/>
    <dgm:cxn modelId="{6C95D4E1-BDF7-45C9-9E0E-AC71578F9F7A}" type="presParOf" srcId="{DE1A2F14-906F-45A6-A297-541C79AFEC47}" destId="{8E4DAD78-B842-48E6-8512-9D1CF7EE42FC}" srcOrd="0" destOrd="0" presId="urn:microsoft.com/office/officeart/2005/8/layout/orgChart1"/>
    <dgm:cxn modelId="{24777221-2119-43B9-8F1B-48C5DAB55633}" type="presParOf" srcId="{DE1A2F14-906F-45A6-A297-541C79AFEC47}" destId="{238F2749-4B44-49B2-9252-17601900E9BB}" srcOrd="1" destOrd="0" presId="urn:microsoft.com/office/officeart/2005/8/layout/orgChart1"/>
    <dgm:cxn modelId="{CAD821DE-844A-48C5-A641-7F3939557936}" type="presParOf" srcId="{959A0B17-B2A8-485E-BB79-0B595B428E69}" destId="{BA346410-AE39-478F-BA55-2E0302BA3D68}" srcOrd="1" destOrd="0" presId="urn:microsoft.com/office/officeart/2005/8/layout/orgChart1"/>
    <dgm:cxn modelId="{A1903549-56E4-4870-8B71-63F70821D111}" type="presParOf" srcId="{959A0B17-B2A8-485E-BB79-0B595B428E69}" destId="{01EFB85C-7735-44F1-9757-312A92B2A95E}" srcOrd="2" destOrd="0" presId="urn:microsoft.com/office/officeart/2005/8/layout/orgChart1"/>
    <dgm:cxn modelId="{1670B977-9906-485A-9F03-5F0D51E4E9AA}" type="presParOf" srcId="{A3F2A9C2-297C-437E-B594-17E9822B45A6}" destId="{996854D2-97E1-48E8-8F79-3D0A03E13C3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53D43CD-E17C-4924-9847-CC84B569210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F07673EC-023A-4942-847A-C4DB98BC24FC}">
      <dgm:prSet/>
      <dgm:spPr>
        <a:solidFill>
          <a:srgbClr val="9933FF"/>
        </a:solidFill>
      </dgm:spPr>
      <dgm:t>
        <a:bodyPr/>
        <a:lstStyle/>
        <a:p>
          <a:r>
            <a:rPr lang="en-US" dirty="0"/>
            <a:t>Relationship Management </a:t>
          </a:r>
          <a:endParaRPr lang="en-GB" dirty="0"/>
        </a:p>
      </dgm:t>
    </dgm:pt>
    <dgm:pt modelId="{7F9AF99B-FE3C-4A74-B034-69D9B6ADB433}" type="parTrans" cxnId="{72DD1360-D7C1-4FD7-BDC8-34012E98DDD7}">
      <dgm:prSet/>
      <dgm:spPr/>
      <dgm:t>
        <a:bodyPr/>
        <a:lstStyle/>
        <a:p>
          <a:endParaRPr lang="en-GB"/>
        </a:p>
      </dgm:t>
    </dgm:pt>
    <dgm:pt modelId="{6E4FEAC2-7FC6-4873-BF29-7F6C3F58EB74}" type="sibTrans" cxnId="{72DD1360-D7C1-4FD7-BDC8-34012E98DDD7}">
      <dgm:prSet/>
      <dgm:spPr/>
      <dgm:t>
        <a:bodyPr/>
        <a:lstStyle/>
        <a:p>
          <a:endParaRPr lang="en-GB"/>
        </a:p>
      </dgm:t>
    </dgm:pt>
    <dgm:pt modelId="{1AE84028-CF89-4CA8-8E60-17F971689A28}">
      <dgm:prSet/>
      <dgm:spPr>
        <a:solidFill>
          <a:srgbClr val="9933FF"/>
        </a:solidFill>
      </dgm:spPr>
      <dgm:t>
        <a:bodyPr/>
        <a:lstStyle/>
        <a:p>
          <a:r>
            <a:rPr lang="en-US" dirty="0"/>
            <a:t>Inspirational Leader</a:t>
          </a:r>
          <a:endParaRPr lang="en-GB" dirty="0"/>
        </a:p>
      </dgm:t>
    </dgm:pt>
    <dgm:pt modelId="{97D447AF-F621-4B0F-9F94-5DBF68007A3D}" type="parTrans" cxnId="{883206D1-4099-4F55-A48C-73D3EE67493F}">
      <dgm:prSet/>
      <dgm:spPr/>
      <dgm:t>
        <a:bodyPr/>
        <a:lstStyle/>
        <a:p>
          <a:endParaRPr lang="en-GB"/>
        </a:p>
      </dgm:t>
    </dgm:pt>
    <dgm:pt modelId="{BD611C8B-4F9D-4EBE-90C3-51A6B5D6D02F}" type="sibTrans" cxnId="{883206D1-4099-4F55-A48C-73D3EE67493F}">
      <dgm:prSet/>
      <dgm:spPr/>
      <dgm:t>
        <a:bodyPr/>
        <a:lstStyle/>
        <a:p>
          <a:endParaRPr lang="en-GB"/>
        </a:p>
      </dgm:t>
    </dgm:pt>
    <dgm:pt modelId="{214902F3-E28C-4A22-A8C8-C6DB5FE7CB2D}">
      <dgm:prSet/>
      <dgm:spPr>
        <a:solidFill>
          <a:srgbClr val="9933FF"/>
        </a:solidFill>
      </dgm:spPr>
      <dgm:t>
        <a:bodyPr/>
        <a:lstStyle/>
        <a:p>
          <a:r>
            <a:rPr lang="en-US" dirty="0"/>
            <a:t>Influence</a:t>
          </a:r>
          <a:endParaRPr lang="en-GB" dirty="0"/>
        </a:p>
      </dgm:t>
    </dgm:pt>
    <dgm:pt modelId="{E6A58E9E-7650-463B-8BA2-CC4E3E70AAC4}" type="parTrans" cxnId="{EABD9858-D2BA-4E9A-82B3-F09B74AF1A8F}">
      <dgm:prSet/>
      <dgm:spPr/>
      <dgm:t>
        <a:bodyPr/>
        <a:lstStyle/>
        <a:p>
          <a:endParaRPr lang="en-GB"/>
        </a:p>
      </dgm:t>
    </dgm:pt>
    <dgm:pt modelId="{25CBBE58-8C75-492B-86A9-9B014115ECC8}" type="sibTrans" cxnId="{EABD9858-D2BA-4E9A-82B3-F09B74AF1A8F}">
      <dgm:prSet/>
      <dgm:spPr/>
      <dgm:t>
        <a:bodyPr/>
        <a:lstStyle/>
        <a:p>
          <a:endParaRPr lang="en-GB"/>
        </a:p>
      </dgm:t>
    </dgm:pt>
    <dgm:pt modelId="{81276AAD-4146-4A71-BAFD-8FEC4E7E6880}">
      <dgm:prSet/>
      <dgm:spPr>
        <a:solidFill>
          <a:srgbClr val="9933FF"/>
        </a:solidFill>
      </dgm:spPr>
      <dgm:t>
        <a:bodyPr/>
        <a:lstStyle/>
        <a:p>
          <a:r>
            <a:rPr lang="en-US" dirty="0"/>
            <a:t>Coach and mentor</a:t>
          </a:r>
          <a:endParaRPr lang="en-GB" dirty="0"/>
        </a:p>
      </dgm:t>
    </dgm:pt>
    <dgm:pt modelId="{E4E04F28-8381-49D7-AE34-1D80FBACF418}" type="parTrans" cxnId="{CD1109BF-91D9-4AE5-8A15-DF72B992E84E}">
      <dgm:prSet/>
      <dgm:spPr/>
      <dgm:t>
        <a:bodyPr/>
        <a:lstStyle/>
        <a:p>
          <a:endParaRPr lang="en-GB"/>
        </a:p>
      </dgm:t>
    </dgm:pt>
    <dgm:pt modelId="{9E9C5FB4-3F2F-42CC-8BBD-1FDD402E182B}" type="sibTrans" cxnId="{CD1109BF-91D9-4AE5-8A15-DF72B992E84E}">
      <dgm:prSet/>
      <dgm:spPr/>
      <dgm:t>
        <a:bodyPr/>
        <a:lstStyle/>
        <a:p>
          <a:endParaRPr lang="en-GB"/>
        </a:p>
      </dgm:t>
    </dgm:pt>
    <dgm:pt modelId="{6DDA4E3A-C68C-45A4-ABE4-8427A7A336B4}">
      <dgm:prSet/>
      <dgm:spPr>
        <a:solidFill>
          <a:srgbClr val="9933FF"/>
        </a:solidFill>
      </dgm:spPr>
      <dgm:t>
        <a:bodyPr/>
        <a:lstStyle/>
        <a:p>
          <a:r>
            <a:rPr lang="en-US" dirty="0"/>
            <a:t>Conflict management </a:t>
          </a:r>
          <a:endParaRPr lang="en-GB" dirty="0"/>
        </a:p>
      </dgm:t>
    </dgm:pt>
    <dgm:pt modelId="{707CEA78-618B-4C0E-A8C8-97E5A013C38A}" type="parTrans" cxnId="{FFD8186B-24AA-4059-A1A5-D67F0003C35F}">
      <dgm:prSet/>
      <dgm:spPr/>
      <dgm:t>
        <a:bodyPr/>
        <a:lstStyle/>
        <a:p>
          <a:endParaRPr lang="en-GB"/>
        </a:p>
      </dgm:t>
    </dgm:pt>
    <dgm:pt modelId="{8E3A9B9E-AB83-4005-AFCE-D4D8855B3A6D}" type="sibTrans" cxnId="{FFD8186B-24AA-4059-A1A5-D67F0003C35F}">
      <dgm:prSet/>
      <dgm:spPr/>
      <dgm:t>
        <a:bodyPr/>
        <a:lstStyle/>
        <a:p>
          <a:endParaRPr lang="en-GB"/>
        </a:p>
      </dgm:t>
    </dgm:pt>
    <dgm:pt modelId="{DB847780-85C1-40C4-8997-EF292D5C2C75}">
      <dgm:prSet/>
      <dgm:spPr>
        <a:solidFill>
          <a:srgbClr val="9933FF"/>
        </a:solidFill>
      </dgm:spPr>
      <dgm:t>
        <a:bodyPr/>
        <a:lstStyle/>
        <a:p>
          <a:r>
            <a:rPr lang="en-US" dirty="0"/>
            <a:t>Teamwork</a:t>
          </a:r>
          <a:endParaRPr lang="en-GB" dirty="0"/>
        </a:p>
      </dgm:t>
    </dgm:pt>
    <dgm:pt modelId="{049031CE-4118-479C-8CFD-2B8479B6E911}" type="parTrans" cxnId="{880C7B63-9E83-4A93-B448-FA5EF507FCE5}">
      <dgm:prSet/>
      <dgm:spPr/>
      <dgm:t>
        <a:bodyPr/>
        <a:lstStyle/>
        <a:p>
          <a:endParaRPr lang="en-GB"/>
        </a:p>
      </dgm:t>
    </dgm:pt>
    <dgm:pt modelId="{8D4773CF-6B64-483C-AA53-E6433C5CFDE7}" type="sibTrans" cxnId="{880C7B63-9E83-4A93-B448-FA5EF507FCE5}">
      <dgm:prSet/>
      <dgm:spPr/>
      <dgm:t>
        <a:bodyPr/>
        <a:lstStyle/>
        <a:p>
          <a:endParaRPr lang="en-GB"/>
        </a:p>
      </dgm:t>
    </dgm:pt>
    <dgm:pt modelId="{0016D206-4C0A-43CC-9CA6-75C00FB4BDA8}" type="pres">
      <dgm:prSet presAssocID="{553D43CD-E17C-4924-9847-CC84B569210A}" presName="hierChild1" presStyleCnt="0">
        <dgm:presLayoutVars>
          <dgm:orgChart val="1"/>
          <dgm:chPref val="1"/>
          <dgm:dir/>
          <dgm:animOne val="branch"/>
          <dgm:animLvl val="lvl"/>
          <dgm:resizeHandles/>
        </dgm:presLayoutVars>
      </dgm:prSet>
      <dgm:spPr/>
    </dgm:pt>
    <dgm:pt modelId="{A3F2A9C2-297C-437E-B594-17E9822B45A6}" type="pres">
      <dgm:prSet presAssocID="{F07673EC-023A-4942-847A-C4DB98BC24FC}" presName="hierRoot1" presStyleCnt="0">
        <dgm:presLayoutVars>
          <dgm:hierBranch val="r"/>
        </dgm:presLayoutVars>
      </dgm:prSet>
      <dgm:spPr/>
    </dgm:pt>
    <dgm:pt modelId="{23384666-CA0A-4078-9AB6-FA09DE702E2B}" type="pres">
      <dgm:prSet presAssocID="{F07673EC-023A-4942-847A-C4DB98BC24FC}" presName="rootComposite1" presStyleCnt="0"/>
      <dgm:spPr/>
    </dgm:pt>
    <dgm:pt modelId="{B5F52903-E1E4-4EED-A801-0D15E08BCDBE}" type="pres">
      <dgm:prSet presAssocID="{F07673EC-023A-4942-847A-C4DB98BC24FC}" presName="rootText1" presStyleLbl="node0" presStyleIdx="0" presStyleCnt="1">
        <dgm:presLayoutVars>
          <dgm:chPref val="3"/>
        </dgm:presLayoutVars>
      </dgm:prSet>
      <dgm:spPr/>
    </dgm:pt>
    <dgm:pt modelId="{8D1FA080-DD49-4196-97B3-8FF3E781A345}" type="pres">
      <dgm:prSet presAssocID="{F07673EC-023A-4942-847A-C4DB98BC24FC}" presName="rootConnector1" presStyleLbl="node1" presStyleIdx="0" presStyleCnt="0"/>
      <dgm:spPr/>
    </dgm:pt>
    <dgm:pt modelId="{CCA09716-BE55-4818-8FEB-F62A0BC04618}" type="pres">
      <dgm:prSet presAssocID="{F07673EC-023A-4942-847A-C4DB98BC24FC}" presName="hierChild2" presStyleCnt="0"/>
      <dgm:spPr/>
    </dgm:pt>
    <dgm:pt modelId="{C8E68042-B709-46F6-9EBA-92A2FCFE0768}" type="pres">
      <dgm:prSet presAssocID="{97D447AF-F621-4B0F-9F94-5DBF68007A3D}" presName="Name50" presStyleLbl="parChTrans1D2" presStyleIdx="0" presStyleCnt="5"/>
      <dgm:spPr/>
    </dgm:pt>
    <dgm:pt modelId="{4F34AB42-34E6-4A31-8AA7-1857A3832315}" type="pres">
      <dgm:prSet presAssocID="{1AE84028-CF89-4CA8-8E60-17F971689A28}" presName="hierRoot2" presStyleCnt="0">
        <dgm:presLayoutVars>
          <dgm:hierBranch val="init"/>
        </dgm:presLayoutVars>
      </dgm:prSet>
      <dgm:spPr/>
    </dgm:pt>
    <dgm:pt modelId="{01DB8787-93F8-4310-A83D-2C30CB48E6A1}" type="pres">
      <dgm:prSet presAssocID="{1AE84028-CF89-4CA8-8E60-17F971689A28}" presName="rootComposite" presStyleCnt="0"/>
      <dgm:spPr/>
    </dgm:pt>
    <dgm:pt modelId="{ED368C6B-E91D-4A57-B3F7-8C941F34BE41}" type="pres">
      <dgm:prSet presAssocID="{1AE84028-CF89-4CA8-8E60-17F971689A28}" presName="rootText" presStyleLbl="node2" presStyleIdx="0" presStyleCnt="5" custLinFactNeighborX="3612" custLinFactNeighborY="-14842">
        <dgm:presLayoutVars>
          <dgm:chPref val="3"/>
        </dgm:presLayoutVars>
      </dgm:prSet>
      <dgm:spPr/>
    </dgm:pt>
    <dgm:pt modelId="{F07B8F8C-802B-4821-84CF-29F06C0A862B}" type="pres">
      <dgm:prSet presAssocID="{1AE84028-CF89-4CA8-8E60-17F971689A28}" presName="rootConnector" presStyleLbl="node2" presStyleIdx="0" presStyleCnt="5"/>
      <dgm:spPr/>
    </dgm:pt>
    <dgm:pt modelId="{578DB9B5-B002-4C29-9556-4FE02DCBBAE7}" type="pres">
      <dgm:prSet presAssocID="{1AE84028-CF89-4CA8-8E60-17F971689A28}" presName="hierChild4" presStyleCnt="0"/>
      <dgm:spPr/>
    </dgm:pt>
    <dgm:pt modelId="{F1D7A84D-4DED-4187-B6FA-9910FECBA13F}" type="pres">
      <dgm:prSet presAssocID="{1AE84028-CF89-4CA8-8E60-17F971689A28}" presName="hierChild5" presStyleCnt="0"/>
      <dgm:spPr/>
    </dgm:pt>
    <dgm:pt modelId="{42AB7FE0-5B16-45BF-B3ED-BBC587166A4C}" type="pres">
      <dgm:prSet presAssocID="{E6A58E9E-7650-463B-8BA2-CC4E3E70AAC4}" presName="Name50" presStyleLbl="parChTrans1D2" presStyleIdx="1" presStyleCnt="5"/>
      <dgm:spPr/>
    </dgm:pt>
    <dgm:pt modelId="{2E852FF8-4945-4818-93E5-C92F1B928357}" type="pres">
      <dgm:prSet presAssocID="{214902F3-E28C-4A22-A8C8-C6DB5FE7CB2D}" presName="hierRoot2" presStyleCnt="0">
        <dgm:presLayoutVars>
          <dgm:hierBranch val="init"/>
        </dgm:presLayoutVars>
      </dgm:prSet>
      <dgm:spPr/>
    </dgm:pt>
    <dgm:pt modelId="{13F105C6-3DDB-44A7-BF69-4A3375754F06}" type="pres">
      <dgm:prSet presAssocID="{214902F3-E28C-4A22-A8C8-C6DB5FE7CB2D}" presName="rootComposite" presStyleCnt="0"/>
      <dgm:spPr/>
    </dgm:pt>
    <dgm:pt modelId="{7A4E1236-7559-4C0E-9B75-B1B693ECFF80}" type="pres">
      <dgm:prSet presAssocID="{214902F3-E28C-4A22-A8C8-C6DB5FE7CB2D}" presName="rootText" presStyleLbl="node2" presStyleIdx="1" presStyleCnt="5" custLinFactNeighborX="3612" custLinFactNeighborY="-34613">
        <dgm:presLayoutVars>
          <dgm:chPref val="3"/>
        </dgm:presLayoutVars>
      </dgm:prSet>
      <dgm:spPr/>
    </dgm:pt>
    <dgm:pt modelId="{87670C85-68A7-48D2-B312-E46DCBE1B893}" type="pres">
      <dgm:prSet presAssocID="{214902F3-E28C-4A22-A8C8-C6DB5FE7CB2D}" presName="rootConnector" presStyleLbl="node2" presStyleIdx="1" presStyleCnt="5"/>
      <dgm:spPr/>
    </dgm:pt>
    <dgm:pt modelId="{31FA0DA6-AF20-4DF9-BDD3-8BA353C87742}" type="pres">
      <dgm:prSet presAssocID="{214902F3-E28C-4A22-A8C8-C6DB5FE7CB2D}" presName="hierChild4" presStyleCnt="0"/>
      <dgm:spPr/>
    </dgm:pt>
    <dgm:pt modelId="{7E49C283-7C2A-457D-AE40-26639AD8A437}" type="pres">
      <dgm:prSet presAssocID="{214902F3-E28C-4A22-A8C8-C6DB5FE7CB2D}" presName="hierChild5" presStyleCnt="0"/>
      <dgm:spPr/>
    </dgm:pt>
    <dgm:pt modelId="{342D3227-F916-4058-B799-B1BEFA5AACD3}" type="pres">
      <dgm:prSet presAssocID="{E4E04F28-8381-49D7-AE34-1D80FBACF418}" presName="Name50" presStyleLbl="parChTrans1D2" presStyleIdx="2" presStyleCnt="5"/>
      <dgm:spPr/>
    </dgm:pt>
    <dgm:pt modelId="{5D0680B0-6A5C-41F8-953C-DEB591CF2A55}" type="pres">
      <dgm:prSet presAssocID="{81276AAD-4146-4A71-BAFD-8FEC4E7E6880}" presName="hierRoot2" presStyleCnt="0">
        <dgm:presLayoutVars>
          <dgm:hierBranch val="init"/>
        </dgm:presLayoutVars>
      </dgm:prSet>
      <dgm:spPr/>
    </dgm:pt>
    <dgm:pt modelId="{9F093B48-5DCB-4171-A3E4-EB86156B0D6C}" type="pres">
      <dgm:prSet presAssocID="{81276AAD-4146-4A71-BAFD-8FEC4E7E6880}" presName="rootComposite" presStyleCnt="0"/>
      <dgm:spPr/>
    </dgm:pt>
    <dgm:pt modelId="{A6A25556-DF7F-457B-9060-2190EEA466D3}" type="pres">
      <dgm:prSet presAssocID="{81276AAD-4146-4A71-BAFD-8FEC4E7E6880}" presName="rootText" presStyleLbl="node2" presStyleIdx="2" presStyleCnt="5" custLinFactNeighborX="3612" custLinFactNeighborY="-64472">
        <dgm:presLayoutVars>
          <dgm:chPref val="3"/>
        </dgm:presLayoutVars>
      </dgm:prSet>
      <dgm:spPr/>
    </dgm:pt>
    <dgm:pt modelId="{967E4ACC-6EF7-47F3-95E1-27FBAF2ED507}" type="pres">
      <dgm:prSet presAssocID="{81276AAD-4146-4A71-BAFD-8FEC4E7E6880}" presName="rootConnector" presStyleLbl="node2" presStyleIdx="2" presStyleCnt="5"/>
      <dgm:spPr/>
    </dgm:pt>
    <dgm:pt modelId="{0F41DFC9-A5B6-4319-B9CF-E97E81C03D2C}" type="pres">
      <dgm:prSet presAssocID="{81276AAD-4146-4A71-BAFD-8FEC4E7E6880}" presName="hierChild4" presStyleCnt="0"/>
      <dgm:spPr/>
    </dgm:pt>
    <dgm:pt modelId="{22347A8B-929A-4A31-8CF3-EB49F89249FC}" type="pres">
      <dgm:prSet presAssocID="{81276AAD-4146-4A71-BAFD-8FEC4E7E6880}" presName="hierChild5" presStyleCnt="0"/>
      <dgm:spPr/>
    </dgm:pt>
    <dgm:pt modelId="{5D1E20FA-A336-40A9-876C-003B833BE7DF}" type="pres">
      <dgm:prSet presAssocID="{049031CE-4118-479C-8CFD-2B8479B6E911}" presName="Name50" presStyleLbl="parChTrans1D2" presStyleIdx="3" presStyleCnt="5"/>
      <dgm:spPr/>
    </dgm:pt>
    <dgm:pt modelId="{B45069E4-4C0E-4FE7-90D9-838EFDFF4D34}" type="pres">
      <dgm:prSet presAssocID="{DB847780-85C1-40C4-8997-EF292D5C2C75}" presName="hierRoot2" presStyleCnt="0">
        <dgm:presLayoutVars>
          <dgm:hierBranch val="init"/>
        </dgm:presLayoutVars>
      </dgm:prSet>
      <dgm:spPr/>
    </dgm:pt>
    <dgm:pt modelId="{F2B76C40-0E58-4552-A62B-1C652008CA3B}" type="pres">
      <dgm:prSet presAssocID="{DB847780-85C1-40C4-8997-EF292D5C2C75}" presName="rootComposite" presStyleCnt="0"/>
      <dgm:spPr/>
    </dgm:pt>
    <dgm:pt modelId="{E36234E2-27BF-43F1-9746-D68D6D13BCCE}" type="pres">
      <dgm:prSet presAssocID="{DB847780-85C1-40C4-8997-EF292D5C2C75}" presName="rootText" presStyleLbl="node2" presStyleIdx="3" presStyleCnt="5" custLinFactNeighborX="3612" custLinFactNeighborY="-84339">
        <dgm:presLayoutVars>
          <dgm:chPref val="3"/>
        </dgm:presLayoutVars>
      </dgm:prSet>
      <dgm:spPr/>
    </dgm:pt>
    <dgm:pt modelId="{21728291-A7B0-45A1-9EF0-9679D05C4B0B}" type="pres">
      <dgm:prSet presAssocID="{DB847780-85C1-40C4-8997-EF292D5C2C75}" presName="rootConnector" presStyleLbl="node2" presStyleIdx="3" presStyleCnt="5"/>
      <dgm:spPr/>
    </dgm:pt>
    <dgm:pt modelId="{9EDB5C1C-3D85-4BD7-8384-B353E0CD5798}" type="pres">
      <dgm:prSet presAssocID="{DB847780-85C1-40C4-8997-EF292D5C2C75}" presName="hierChild4" presStyleCnt="0"/>
      <dgm:spPr/>
    </dgm:pt>
    <dgm:pt modelId="{B2087D81-E102-4700-84F1-A8B71094F912}" type="pres">
      <dgm:prSet presAssocID="{DB847780-85C1-40C4-8997-EF292D5C2C75}" presName="hierChild5" presStyleCnt="0"/>
      <dgm:spPr/>
    </dgm:pt>
    <dgm:pt modelId="{0CEFC693-D702-4B1B-822E-70793B3BCB33}" type="pres">
      <dgm:prSet presAssocID="{707CEA78-618B-4C0E-A8C8-97E5A013C38A}" presName="Name50" presStyleLbl="parChTrans1D2" presStyleIdx="4" presStyleCnt="5"/>
      <dgm:spPr/>
    </dgm:pt>
    <dgm:pt modelId="{959A0B17-B2A8-485E-BB79-0B595B428E69}" type="pres">
      <dgm:prSet presAssocID="{6DDA4E3A-C68C-45A4-ABE4-8427A7A336B4}" presName="hierRoot2" presStyleCnt="0">
        <dgm:presLayoutVars>
          <dgm:hierBranch val="init"/>
        </dgm:presLayoutVars>
      </dgm:prSet>
      <dgm:spPr/>
    </dgm:pt>
    <dgm:pt modelId="{DE1A2F14-906F-45A6-A297-541C79AFEC47}" type="pres">
      <dgm:prSet presAssocID="{6DDA4E3A-C68C-45A4-ABE4-8427A7A336B4}" presName="rootComposite" presStyleCnt="0"/>
      <dgm:spPr/>
    </dgm:pt>
    <dgm:pt modelId="{8E4DAD78-B842-48E6-8512-9D1CF7EE42FC}" type="pres">
      <dgm:prSet presAssocID="{6DDA4E3A-C68C-45A4-ABE4-8427A7A336B4}" presName="rootText" presStyleLbl="node2" presStyleIdx="4" presStyleCnt="5" custLinFactY="-5288" custLinFactNeighborX="3612" custLinFactNeighborY="-100000">
        <dgm:presLayoutVars>
          <dgm:chPref val="3"/>
        </dgm:presLayoutVars>
      </dgm:prSet>
      <dgm:spPr/>
    </dgm:pt>
    <dgm:pt modelId="{238F2749-4B44-49B2-9252-17601900E9BB}" type="pres">
      <dgm:prSet presAssocID="{6DDA4E3A-C68C-45A4-ABE4-8427A7A336B4}" presName="rootConnector" presStyleLbl="node2" presStyleIdx="4" presStyleCnt="5"/>
      <dgm:spPr/>
    </dgm:pt>
    <dgm:pt modelId="{BA346410-AE39-478F-BA55-2E0302BA3D68}" type="pres">
      <dgm:prSet presAssocID="{6DDA4E3A-C68C-45A4-ABE4-8427A7A336B4}" presName="hierChild4" presStyleCnt="0"/>
      <dgm:spPr/>
    </dgm:pt>
    <dgm:pt modelId="{01EFB85C-7735-44F1-9757-312A92B2A95E}" type="pres">
      <dgm:prSet presAssocID="{6DDA4E3A-C68C-45A4-ABE4-8427A7A336B4}" presName="hierChild5" presStyleCnt="0"/>
      <dgm:spPr/>
    </dgm:pt>
    <dgm:pt modelId="{996854D2-97E1-48E8-8F79-3D0A03E13C3D}" type="pres">
      <dgm:prSet presAssocID="{F07673EC-023A-4942-847A-C4DB98BC24FC}" presName="hierChild3" presStyleCnt="0"/>
      <dgm:spPr/>
    </dgm:pt>
  </dgm:ptLst>
  <dgm:cxnLst>
    <dgm:cxn modelId="{48444F17-2D80-4D05-A707-2D525839DDE6}" type="presOf" srcId="{214902F3-E28C-4A22-A8C8-C6DB5FE7CB2D}" destId="{87670C85-68A7-48D2-B312-E46DCBE1B893}" srcOrd="1" destOrd="0" presId="urn:microsoft.com/office/officeart/2005/8/layout/orgChart1"/>
    <dgm:cxn modelId="{95D8811B-4A36-42FC-8115-64D183999B36}" type="presOf" srcId="{1AE84028-CF89-4CA8-8E60-17F971689A28}" destId="{F07B8F8C-802B-4821-84CF-29F06C0A862B}" srcOrd="1" destOrd="0" presId="urn:microsoft.com/office/officeart/2005/8/layout/orgChart1"/>
    <dgm:cxn modelId="{5F856A20-5033-40CA-9995-210BE5C99462}" type="presOf" srcId="{97D447AF-F621-4B0F-9F94-5DBF68007A3D}" destId="{C8E68042-B709-46F6-9EBA-92A2FCFE0768}" srcOrd="0" destOrd="0" presId="urn:microsoft.com/office/officeart/2005/8/layout/orgChart1"/>
    <dgm:cxn modelId="{CFF5D32D-7081-40B9-A197-88505CAF2A0E}" type="presOf" srcId="{E4E04F28-8381-49D7-AE34-1D80FBACF418}" destId="{342D3227-F916-4058-B799-B1BEFA5AACD3}" srcOrd="0" destOrd="0" presId="urn:microsoft.com/office/officeart/2005/8/layout/orgChart1"/>
    <dgm:cxn modelId="{72DD1360-D7C1-4FD7-BDC8-34012E98DDD7}" srcId="{553D43CD-E17C-4924-9847-CC84B569210A}" destId="{F07673EC-023A-4942-847A-C4DB98BC24FC}" srcOrd="0" destOrd="0" parTransId="{7F9AF99B-FE3C-4A74-B034-69D9B6ADB433}" sibTransId="{6E4FEAC2-7FC6-4873-BF29-7F6C3F58EB74}"/>
    <dgm:cxn modelId="{880C7B63-9E83-4A93-B448-FA5EF507FCE5}" srcId="{F07673EC-023A-4942-847A-C4DB98BC24FC}" destId="{DB847780-85C1-40C4-8997-EF292D5C2C75}" srcOrd="3" destOrd="0" parTransId="{049031CE-4118-479C-8CFD-2B8479B6E911}" sibTransId="{8D4773CF-6B64-483C-AA53-E6433C5CFDE7}"/>
    <dgm:cxn modelId="{E1CFEF47-8FC2-4B17-B075-70033984E84C}" type="presOf" srcId="{81276AAD-4146-4A71-BAFD-8FEC4E7E6880}" destId="{A6A25556-DF7F-457B-9060-2190EEA466D3}" srcOrd="0" destOrd="0" presId="urn:microsoft.com/office/officeart/2005/8/layout/orgChart1"/>
    <dgm:cxn modelId="{FFD8186B-24AA-4059-A1A5-D67F0003C35F}" srcId="{F07673EC-023A-4942-847A-C4DB98BC24FC}" destId="{6DDA4E3A-C68C-45A4-ABE4-8427A7A336B4}" srcOrd="4" destOrd="0" parTransId="{707CEA78-618B-4C0E-A8C8-97E5A013C38A}" sibTransId="{8E3A9B9E-AB83-4005-AFCE-D4D8855B3A6D}"/>
    <dgm:cxn modelId="{FB2A6D6C-2DE3-4D55-A034-EA969AC7D917}" type="presOf" srcId="{707CEA78-618B-4C0E-A8C8-97E5A013C38A}" destId="{0CEFC693-D702-4B1B-822E-70793B3BCB33}" srcOrd="0" destOrd="0" presId="urn:microsoft.com/office/officeart/2005/8/layout/orgChart1"/>
    <dgm:cxn modelId="{EABD9858-D2BA-4E9A-82B3-F09B74AF1A8F}" srcId="{F07673EC-023A-4942-847A-C4DB98BC24FC}" destId="{214902F3-E28C-4A22-A8C8-C6DB5FE7CB2D}" srcOrd="1" destOrd="0" parTransId="{E6A58E9E-7650-463B-8BA2-CC4E3E70AAC4}" sibTransId="{25CBBE58-8C75-492B-86A9-9B014115ECC8}"/>
    <dgm:cxn modelId="{C0480086-DA2C-47E8-8786-826F74F0DA85}" type="presOf" srcId="{049031CE-4118-479C-8CFD-2B8479B6E911}" destId="{5D1E20FA-A336-40A9-876C-003B833BE7DF}" srcOrd="0" destOrd="0" presId="urn:microsoft.com/office/officeart/2005/8/layout/orgChart1"/>
    <dgm:cxn modelId="{6654D792-6C4C-4F58-BA5F-191652487206}" type="presOf" srcId="{214902F3-E28C-4A22-A8C8-C6DB5FE7CB2D}" destId="{7A4E1236-7559-4C0E-9B75-B1B693ECFF80}" srcOrd="0" destOrd="0" presId="urn:microsoft.com/office/officeart/2005/8/layout/orgChart1"/>
    <dgm:cxn modelId="{E4667698-E3CB-49C9-8ACF-57A4B33A2DBE}" type="presOf" srcId="{1AE84028-CF89-4CA8-8E60-17F971689A28}" destId="{ED368C6B-E91D-4A57-B3F7-8C941F34BE41}" srcOrd="0" destOrd="0" presId="urn:microsoft.com/office/officeart/2005/8/layout/orgChart1"/>
    <dgm:cxn modelId="{4362C99C-ABAA-430D-8402-0D597FE8C504}" type="presOf" srcId="{6DDA4E3A-C68C-45A4-ABE4-8427A7A336B4}" destId="{238F2749-4B44-49B2-9252-17601900E9BB}" srcOrd="1" destOrd="0" presId="urn:microsoft.com/office/officeart/2005/8/layout/orgChart1"/>
    <dgm:cxn modelId="{5E9C99A3-DE98-4900-BB6B-95429DB060D3}" type="presOf" srcId="{F07673EC-023A-4942-847A-C4DB98BC24FC}" destId="{8D1FA080-DD49-4196-97B3-8FF3E781A345}" srcOrd="1" destOrd="0" presId="urn:microsoft.com/office/officeart/2005/8/layout/orgChart1"/>
    <dgm:cxn modelId="{154B7AAF-F147-479C-99A3-EFCEC737B747}" type="presOf" srcId="{6DDA4E3A-C68C-45A4-ABE4-8427A7A336B4}" destId="{8E4DAD78-B842-48E6-8512-9D1CF7EE42FC}" srcOrd="0" destOrd="0" presId="urn:microsoft.com/office/officeart/2005/8/layout/orgChart1"/>
    <dgm:cxn modelId="{DD6AC3BD-1A2F-4318-A25F-C4BF7EFB7E3F}" type="presOf" srcId="{E6A58E9E-7650-463B-8BA2-CC4E3E70AAC4}" destId="{42AB7FE0-5B16-45BF-B3ED-BBC587166A4C}" srcOrd="0" destOrd="0" presId="urn:microsoft.com/office/officeart/2005/8/layout/orgChart1"/>
    <dgm:cxn modelId="{CD1109BF-91D9-4AE5-8A15-DF72B992E84E}" srcId="{F07673EC-023A-4942-847A-C4DB98BC24FC}" destId="{81276AAD-4146-4A71-BAFD-8FEC4E7E6880}" srcOrd="2" destOrd="0" parTransId="{E4E04F28-8381-49D7-AE34-1D80FBACF418}" sibTransId="{9E9C5FB4-3F2F-42CC-8BBD-1FDD402E182B}"/>
    <dgm:cxn modelId="{883206D1-4099-4F55-A48C-73D3EE67493F}" srcId="{F07673EC-023A-4942-847A-C4DB98BC24FC}" destId="{1AE84028-CF89-4CA8-8E60-17F971689A28}" srcOrd="0" destOrd="0" parTransId="{97D447AF-F621-4B0F-9F94-5DBF68007A3D}" sibTransId="{BD611C8B-4F9D-4EBE-90C3-51A6B5D6D02F}"/>
    <dgm:cxn modelId="{FA90F0E2-2CC9-49AA-9BB2-99CCC52F8923}" type="presOf" srcId="{F07673EC-023A-4942-847A-C4DB98BC24FC}" destId="{B5F52903-E1E4-4EED-A801-0D15E08BCDBE}" srcOrd="0" destOrd="0" presId="urn:microsoft.com/office/officeart/2005/8/layout/orgChart1"/>
    <dgm:cxn modelId="{A457BFEB-E3B7-4F28-9173-B8BEED27C8B1}" type="presOf" srcId="{DB847780-85C1-40C4-8997-EF292D5C2C75}" destId="{E36234E2-27BF-43F1-9746-D68D6D13BCCE}" srcOrd="0" destOrd="0" presId="urn:microsoft.com/office/officeart/2005/8/layout/orgChart1"/>
    <dgm:cxn modelId="{2A063DF0-ECDF-48A7-856D-69739D9C219E}" type="presOf" srcId="{81276AAD-4146-4A71-BAFD-8FEC4E7E6880}" destId="{967E4ACC-6EF7-47F3-95E1-27FBAF2ED507}" srcOrd="1" destOrd="0" presId="urn:microsoft.com/office/officeart/2005/8/layout/orgChart1"/>
    <dgm:cxn modelId="{CC14E9F3-4A01-496C-961C-A1A869ADB44E}" type="presOf" srcId="{553D43CD-E17C-4924-9847-CC84B569210A}" destId="{0016D206-4C0A-43CC-9CA6-75C00FB4BDA8}" srcOrd="0" destOrd="0" presId="urn:microsoft.com/office/officeart/2005/8/layout/orgChart1"/>
    <dgm:cxn modelId="{C6C7FBF5-7225-4A0C-BCB7-7A7F7C31C762}" type="presOf" srcId="{DB847780-85C1-40C4-8997-EF292D5C2C75}" destId="{21728291-A7B0-45A1-9EF0-9679D05C4B0B}" srcOrd="1" destOrd="0" presId="urn:microsoft.com/office/officeart/2005/8/layout/orgChart1"/>
    <dgm:cxn modelId="{48E15654-A719-4646-B902-00732E46B04E}" type="presParOf" srcId="{0016D206-4C0A-43CC-9CA6-75C00FB4BDA8}" destId="{A3F2A9C2-297C-437E-B594-17E9822B45A6}" srcOrd="0" destOrd="0" presId="urn:microsoft.com/office/officeart/2005/8/layout/orgChart1"/>
    <dgm:cxn modelId="{2F46064F-76D4-468B-81C2-18655850D2E5}" type="presParOf" srcId="{A3F2A9C2-297C-437E-B594-17E9822B45A6}" destId="{23384666-CA0A-4078-9AB6-FA09DE702E2B}" srcOrd="0" destOrd="0" presId="urn:microsoft.com/office/officeart/2005/8/layout/orgChart1"/>
    <dgm:cxn modelId="{D9DD8F97-D7D4-4D03-9350-683415E8197A}" type="presParOf" srcId="{23384666-CA0A-4078-9AB6-FA09DE702E2B}" destId="{B5F52903-E1E4-4EED-A801-0D15E08BCDBE}" srcOrd="0" destOrd="0" presId="urn:microsoft.com/office/officeart/2005/8/layout/orgChart1"/>
    <dgm:cxn modelId="{58780A72-D130-4296-A27B-3A21780D0E8E}" type="presParOf" srcId="{23384666-CA0A-4078-9AB6-FA09DE702E2B}" destId="{8D1FA080-DD49-4196-97B3-8FF3E781A345}" srcOrd="1" destOrd="0" presId="urn:microsoft.com/office/officeart/2005/8/layout/orgChart1"/>
    <dgm:cxn modelId="{ABE06D8B-11D7-43A8-AE9D-53C1DF36C67D}" type="presParOf" srcId="{A3F2A9C2-297C-437E-B594-17E9822B45A6}" destId="{CCA09716-BE55-4818-8FEB-F62A0BC04618}" srcOrd="1" destOrd="0" presId="urn:microsoft.com/office/officeart/2005/8/layout/orgChart1"/>
    <dgm:cxn modelId="{253A07EC-7A1F-40A8-A3A1-B20480192FFC}" type="presParOf" srcId="{CCA09716-BE55-4818-8FEB-F62A0BC04618}" destId="{C8E68042-B709-46F6-9EBA-92A2FCFE0768}" srcOrd="0" destOrd="0" presId="urn:microsoft.com/office/officeart/2005/8/layout/orgChart1"/>
    <dgm:cxn modelId="{CC49CE9B-C230-4D3B-8CD4-355D243D484E}" type="presParOf" srcId="{CCA09716-BE55-4818-8FEB-F62A0BC04618}" destId="{4F34AB42-34E6-4A31-8AA7-1857A3832315}" srcOrd="1" destOrd="0" presId="urn:microsoft.com/office/officeart/2005/8/layout/orgChart1"/>
    <dgm:cxn modelId="{E5C5222F-DAA0-4D08-933A-4D69ACC0B3DE}" type="presParOf" srcId="{4F34AB42-34E6-4A31-8AA7-1857A3832315}" destId="{01DB8787-93F8-4310-A83D-2C30CB48E6A1}" srcOrd="0" destOrd="0" presId="urn:microsoft.com/office/officeart/2005/8/layout/orgChart1"/>
    <dgm:cxn modelId="{189F5BED-C4D2-43A4-9338-3E0BF1AEC142}" type="presParOf" srcId="{01DB8787-93F8-4310-A83D-2C30CB48E6A1}" destId="{ED368C6B-E91D-4A57-B3F7-8C941F34BE41}" srcOrd="0" destOrd="0" presId="urn:microsoft.com/office/officeart/2005/8/layout/orgChart1"/>
    <dgm:cxn modelId="{A950DAB6-BE86-41B4-8394-AAE98C34651F}" type="presParOf" srcId="{01DB8787-93F8-4310-A83D-2C30CB48E6A1}" destId="{F07B8F8C-802B-4821-84CF-29F06C0A862B}" srcOrd="1" destOrd="0" presId="urn:microsoft.com/office/officeart/2005/8/layout/orgChart1"/>
    <dgm:cxn modelId="{1CD1D687-3D07-47A5-8394-F7632915260E}" type="presParOf" srcId="{4F34AB42-34E6-4A31-8AA7-1857A3832315}" destId="{578DB9B5-B002-4C29-9556-4FE02DCBBAE7}" srcOrd="1" destOrd="0" presId="urn:microsoft.com/office/officeart/2005/8/layout/orgChart1"/>
    <dgm:cxn modelId="{4240813B-31E2-45C4-B53E-470487C16C2C}" type="presParOf" srcId="{4F34AB42-34E6-4A31-8AA7-1857A3832315}" destId="{F1D7A84D-4DED-4187-B6FA-9910FECBA13F}" srcOrd="2" destOrd="0" presId="urn:microsoft.com/office/officeart/2005/8/layout/orgChart1"/>
    <dgm:cxn modelId="{926B641F-66AA-4570-BDEA-660B02A9CE29}" type="presParOf" srcId="{CCA09716-BE55-4818-8FEB-F62A0BC04618}" destId="{42AB7FE0-5B16-45BF-B3ED-BBC587166A4C}" srcOrd="2" destOrd="0" presId="urn:microsoft.com/office/officeart/2005/8/layout/orgChart1"/>
    <dgm:cxn modelId="{B7C4F79B-2EB5-4215-A510-F25319BF1028}" type="presParOf" srcId="{CCA09716-BE55-4818-8FEB-F62A0BC04618}" destId="{2E852FF8-4945-4818-93E5-C92F1B928357}" srcOrd="3" destOrd="0" presId="urn:microsoft.com/office/officeart/2005/8/layout/orgChart1"/>
    <dgm:cxn modelId="{F5D579AB-DF0A-4E34-A6BC-36B93A52A23A}" type="presParOf" srcId="{2E852FF8-4945-4818-93E5-C92F1B928357}" destId="{13F105C6-3DDB-44A7-BF69-4A3375754F06}" srcOrd="0" destOrd="0" presId="urn:microsoft.com/office/officeart/2005/8/layout/orgChart1"/>
    <dgm:cxn modelId="{DE3C8BE6-2924-47D6-8D56-4400EA7E0A59}" type="presParOf" srcId="{13F105C6-3DDB-44A7-BF69-4A3375754F06}" destId="{7A4E1236-7559-4C0E-9B75-B1B693ECFF80}" srcOrd="0" destOrd="0" presId="urn:microsoft.com/office/officeart/2005/8/layout/orgChart1"/>
    <dgm:cxn modelId="{F3F7D433-B78B-4EB2-A3CD-0E8387294DE6}" type="presParOf" srcId="{13F105C6-3DDB-44A7-BF69-4A3375754F06}" destId="{87670C85-68A7-48D2-B312-E46DCBE1B893}" srcOrd="1" destOrd="0" presId="urn:microsoft.com/office/officeart/2005/8/layout/orgChart1"/>
    <dgm:cxn modelId="{CA416A60-F401-4B70-B7BD-A98E715CFC26}" type="presParOf" srcId="{2E852FF8-4945-4818-93E5-C92F1B928357}" destId="{31FA0DA6-AF20-4DF9-BDD3-8BA353C87742}" srcOrd="1" destOrd="0" presId="urn:microsoft.com/office/officeart/2005/8/layout/orgChart1"/>
    <dgm:cxn modelId="{745C4CCB-DE7C-429B-B186-8BCA3CBAB720}" type="presParOf" srcId="{2E852FF8-4945-4818-93E5-C92F1B928357}" destId="{7E49C283-7C2A-457D-AE40-26639AD8A437}" srcOrd="2" destOrd="0" presId="urn:microsoft.com/office/officeart/2005/8/layout/orgChart1"/>
    <dgm:cxn modelId="{514124CF-5311-4B93-A9B1-989E29DA63EC}" type="presParOf" srcId="{CCA09716-BE55-4818-8FEB-F62A0BC04618}" destId="{342D3227-F916-4058-B799-B1BEFA5AACD3}" srcOrd="4" destOrd="0" presId="urn:microsoft.com/office/officeart/2005/8/layout/orgChart1"/>
    <dgm:cxn modelId="{4B3D5514-D6B9-44D8-83D2-4B7E9080DC91}" type="presParOf" srcId="{CCA09716-BE55-4818-8FEB-F62A0BC04618}" destId="{5D0680B0-6A5C-41F8-953C-DEB591CF2A55}" srcOrd="5" destOrd="0" presId="urn:microsoft.com/office/officeart/2005/8/layout/orgChart1"/>
    <dgm:cxn modelId="{FD3A1520-D5EC-45EA-972F-1763787DC5DA}" type="presParOf" srcId="{5D0680B0-6A5C-41F8-953C-DEB591CF2A55}" destId="{9F093B48-5DCB-4171-A3E4-EB86156B0D6C}" srcOrd="0" destOrd="0" presId="urn:microsoft.com/office/officeart/2005/8/layout/orgChart1"/>
    <dgm:cxn modelId="{FD347523-695F-4867-AE3C-71036E45DF3D}" type="presParOf" srcId="{9F093B48-5DCB-4171-A3E4-EB86156B0D6C}" destId="{A6A25556-DF7F-457B-9060-2190EEA466D3}" srcOrd="0" destOrd="0" presId="urn:microsoft.com/office/officeart/2005/8/layout/orgChart1"/>
    <dgm:cxn modelId="{8C52B058-DE46-48FD-898F-33B9C2C580B7}" type="presParOf" srcId="{9F093B48-5DCB-4171-A3E4-EB86156B0D6C}" destId="{967E4ACC-6EF7-47F3-95E1-27FBAF2ED507}" srcOrd="1" destOrd="0" presId="urn:microsoft.com/office/officeart/2005/8/layout/orgChart1"/>
    <dgm:cxn modelId="{0B565A5C-C013-4A10-8A7C-469E2DBE911B}" type="presParOf" srcId="{5D0680B0-6A5C-41F8-953C-DEB591CF2A55}" destId="{0F41DFC9-A5B6-4319-B9CF-E97E81C03D2C}" srcOrd="1" destOrd="0" presId="urn:microsoft.com/office/officeart/2005/8/layout/orgChart1"/>
    <dgm:cxn modelId="{166D9C0C-680B-414A-98AA-40468D1A36E0}" type="presParOf" srcId="{5D0680B0-6A5C-41F8-953C-DEB591CF2A55}" destId="{22347A8B-929A-4A31-8CF3-EB49F89249FC}" srcOrd="2" destOrd="0" presId="urn:microsoft.com/office/officeart/2005/8/layout/orgChart1"/>
    <dgm:cxn modelId="{17EBE5B2-C51D-4ABA-92A5-78AD484E88E9}" type="presParOf" srcId="{CCA09716-BE55-4818-8FEB-F62A0BC04618}" destId="{5D1E20FA-A336-40A9-876C-003B833BE7DF}" srcOrd="6" destOrd="0" presId="urn:microsoft.com/office/officeart/2005/8/layout/orgChart1"/>
    <dgm:cxn modelId="{58185669-3477-4D4A-A77B-5380B61CDE31}" type="presParOf" srcId="{CCA09716-BE55-4818-8FEB-F62A0BC04618}" destId="{B45069E4-4C0E-4FE7-90D9-838EFDFF4D34}" srcOrd="7" destOrd="0" presId="urn:microsoft.com/office/officeart/2005/8/layout/orgChart1"/>
    <dgm:cxn modelId="{DCD13394-1872-40CD-95AE-9EF2C538D6B6}" type="presParOf" srcId="{B45069E4-4C0E-4FE7-90D9-838EFDFF4D34}" destId="{F2B76C40-0E58-4552-A62B-1C652008CA3B}" srcOrd="0" destOrd="0" presId="urn:microsoft.com/office/officeart/2005/8/layout/orgChart1"/>
    <dgm:cxn modelId="{720462CA-E6D7-481E-8272-FA4EB971F53A}" type="presParOf" srcId="{F2B76C40-0E58-4552-A62B-1C652008CA3B}" destId="{E36234E2-27BF-43F1-9746-D68D6D13BCCE}" srcOrd="0" destOrd="0" presId="urn:microsoft.com/office/officeart/2005/8/layout/orgChart1"/>
    <dgm:cxn modelId="{39D35DCB-3240-43ED-9ACB-1987E09B5C02}" type="presParOf" srcId="{F2B76C40-0E58-4552-A62B-1C652008CA3B}" destId="{21728291-A7B0-45A1-9EF0-9679D05C4B0B}" srcOrd="1" destOrd="0" presId="urn:microsoft.com/office/officeart/2005/8/layout/orgChart1"/>
    <dgm:cxn modelId="{4955447C-2C46-4524-8A10-770F34F1FD1E}" type="presParOf" srcId="{B45069E4-4C0E-4FE7-90D9-838EFDFF4D34}" destId="{9EDB5C1C-3D85-4BD7-8384-B353E0CD5798}" srcOrd="1" destOrd="0" presId="urn:microsoft.com/office/officeart/2005/8/layout/orgChart1"/>
    <dgm:cxn modelId="{F287FBA5-C881-4538-A865-6B49C8BFE316}" type="presParOf" srcId="{B45069E4-4C0E-4FE7-90D9-838EFDFF4D34}" destId="{B2087D81-E102-4700-84F1-A8B71094F912}" srcOrd="2" destOrd="0" presId="urn:microsoft.com/office/officeart/2005/8/layout/orgChart1"/>
    <dgm:cxn modelId="{1CA7ED60-FB7B-4E13-BB6A-2F834AA6B774}" type="presParOf" srcId="{CCA09716-BE55-4818-8FEB-F62A0BC04618}" destId="{0CEFC693-D702-4B1B-822E-70793B3BCB33}" srcOrd="8" destOrd="0" presId="urn:microsoft.com/office/officeart/2005/8/layout/orgChart1"/>
    <dgm:cxn modelId="{4174C4AD-9B3D-4D69-98DC-944D590DB50A}" type="presParOf" srcId="{CCA09716-BE55-4818-8FEB-F62A0BC04618}" destId="{959A0B17-B2A8-485E-BB79-0B595B428E69}" srcOrd="9" destOrd="0" presId="urn:microsoft.com/office/officeart/2005/8/layout/orgChart1"/>
    <dgm:cxn modelId="{962F8A3F-C0F6-4824-B8A0-EC396FEF2DFB}" type="presParOf" srcId="{959A0B17-B2A8-485E-BB79-0B595B428E69}" destId="{DE1A2F14-906F-45A6-A297-541C79AFEC47}" srcOrd="0" destOrd="0" presId="urn:microsoft.com/office/officeart/2005/8/layout/orgChart1"/>
    <dgm:cxn modelId="{6C95D4E1-BDF7-45C9-9E0E-AC71578F9F7A}" type="presParOf" srcId="{DE1A2F14-906F-45A6-A297-541C79AFEC47}" destId="{8E4DAD78-B842-48E6-8512-9D1CF7EE42FC}" srcOrd="0" destOrd="0" presId="urn:microsoft.com/office/officeart/2005/8/layout/orgChart1"/>
    <dgm:cxn modelId="{24777221-2119-43B9-8F1B-48C5DAB55633}" type="presParOf" srcId="{DE1A2F14-906F-45A6-A297-541C79AFEC47}" destId="{238F2749-4B44-49B2-9252-17601900E9BB}" srcOrd="1" destOrd="0" presId="urn:microsoft.com/office/officeart/2005/8/layout/orgChart1"/>
    <dgm:cxn modelId="{CAD821DE-844A-48C5-A641-7F3939557936}" type="presParOf" srcId="{959A0B17-B2A8-485E-BB79-0B595B428E69}" destId="{BA346410-AE39-478F-BA55-2E0302BA3D68}" srcOrd="1" destOrd="0" presId="urn:microsoft.com/office/officeart/2005/8/layout/orgChart1"/>
    <dgm:cxn modelId="{A1903549-56E4-4870-8B71-63F70821D111}" type="presParOf" srcId="{959A0B17-B2A8-485E-BB79-0B595B428E69}" destId="{01EFB85C-7735-44F1-9757-312A92B2A95E}" srcOrd="2" destOrd="0" presId="urn:microsoft.com/office/officeart/2005/8/layout/orgChart1"/>
    <dgm:cxn modelId="{1670B977-9906-485A-9F03-5F0D51E4E9AA}" type="presParOf" srcId="{A3F2A9C2-297C-437E-B594-17E9822B45A6}" destId="{996854D2-97E1-48E8-8F79-3D0A03E13C3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53D43CD-E17C-4924-9847-CC84B569210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F07673EC-023A-4942-847A-C4DB98BC24FC}">
      <dgm:prSet/>
      <dgm:spPr>
        <a:solidFill>
          <a:srgbClr val="9933FF"/>
        </a:solidFill>
      </dgm:spPr>
      <dgm:t>
        <a:bodyPr/>
        <a:lstStyle/>
        <a:p>
          <a:r>
            <a:rPr lang="en-US" dirty="0"/>
            <a:t>Relationship Management </a:t>
          </a:r>
          <a:endParaRPr lang="en-GB" dirty="0"/>
        </a:p>
      </dgm:t>
    </dgm:pt>
    <dgm:pt modelId="{7F9AF99B-FE3C-4A74-B034-69D9B6ADB433}" type="parTrans" cxnId="{72DD1360-D7C1-4FD7-BDC8-34012E98DDD7}">
      <dgm:prSet/>
      <dgm:spPr/>
      <dgm:t>
        <a:bodyPr/>
        <a:lstStyle/>
        <a:p>
          <a:endParaRPr lang="en-GB"/>
        </a:p>
      </dgm:t>
    </dgm:pt>
    <dgm:pt modelId="{6E4FEAC2-7FC6-4873-BF29-7F6C3F58EB74}" type="sibTrans" cxnId="{72DD1360-D7C1-4FD7-BDC8-34012E98DDD7}">
      <dgm:prSet/>
      <dgm:spPr/>
      <dgm:t>
        <a:bodyPr/>
        <a:lstStyle/>
        <a:p>
          <a:endParaRPr lang="en-GB"/>
        </a:p>
      </dgm:t>
    </dgm:pt>
    <dgm:pt modelId="{1AE84028-CF89-4CA8-8E60-17F971689A28}">
      <dgm:prSet/>
      <dgm:spPr>
        <a:solidFill>
          <a:srgbClr val="9933FF"/>
        </a:solidFill>
      </dgm:spPr>
      <dgm:t>
        <a:bodyPr/>
        <a:lstStyle/>
        <a:p>
          <a:r>
            <a:rPr lang="en-US" dirty="0"/>
            <a:t>Inspirational Leader</a:t>
          </a:r>
          <a:endParaRPr lang="en-GB" dirty="0"/>
        </a:p>
      </dgm:t>
    </dgm:pt>
    <dgm:pt modelId="{97D447AF-F621-4B0F-9F94-5DBF68007A3D}" type="parTrans" cxnId="{883206D1-4099-4F55-A48C-73D3EE67493F}">
      <dgm:prSet/>
      <dgm:spPr/>
      <dgm:t>
        <a:bodyPr/>
        <a:lstStyle/>
        <a:p>
          <a:endParaRPr lang="en-GB"/>
        </a:p>
      </dgm:t>
    </dgm:pt>
    <dgm:pt modelId="{BD611C8B-4F9D-4EBE-90C3-51A6B5D6D02F}" type="sibTrans" cxnId="{883206D1-4099-4F55-A48C-73D3EE67493F}">
      <dgm:prSet/>
      <dgm:spPr/>
      <dgm:t>
        <a:bodyPr/>
        <a:lstStyle/>
        <a:p>
          <a:endParaRPr lang="en-GB"/>
        </a:p>
      </dgm:t>
    </dgm:pt>
    <dgm:pt modelId="{214902F3-E28C-4A22-A8C8-C6DB5FE7CB2D}">
      <dgm:prSet/>
      <dgm:spPr>
        <a:solidFill>
          <a:srgbClr val="9933FF"/>
        </a:solidFill>
      </dgm:spPr>
      <dgm:t>
        <a:bodyPr/>
        <a:lstStyle/>
        <a:p>
          <a:r>
            <a:rPr lang="en-US" dirty="0"/>
            <a:t>Influence</a:t>
          </a:r>
          <a:endParaRPr lang="en-GB" dirty="0"/>
        </a:p>
      </dgm:t>
    </dgm:pt>
    <dgm:pt modelId="{E6A58E9E-7650-463B-8BA2-CC4E3E70AAC4}" type="parTrans" cxnId="{EABD9858-D2BA-4E9A-82B3-F09B74AF1A8F}">
      <dgm:prSet/>
      <dgm:spPr/>
      <dgm:t>
        <a:bodyPr/>
        <a:lstStyle/>
        <a:p>
          <a:endParaRPr lang="en-GB"/>
        </a:p>
      </dgm:t>
    </dgm:pt>
    <dgm:pt modelId="{25CBBE58-8C75-492B-86A9-9B014115ECC8}" type="sibTrans" cxnId="{EABD9858-D2BA-4E9A-82B3-F09B74AF1A8F}">
      <dgm:prSet/>
      <dgm:spPr/>
      <dgm:t>
        <a:bodyPr/>
        <a:lstStyle/>
        <a:p>
          <a:endParaRPr lang="en-GB"/>
        </a:p>
      </dgm:t>
    </dgm:pt>
    <dgm:pt modelId="{81276AAD-4146-4A71-BAFD-8FEC4E7E6880}">
      <dgm:prSet/>
      <dgm:spPr>
        <a:solidFill>
          <a:srgbClr val="9933FF"/>
        </a:solidFill>
      </dgm:spPr>
      <dgm:t>
        <a:bodyPr/>
        <a:lstStyle/>
        <a:p>
          <a:r>
            <a:rPr lang="en-US" dirty="0"/>
            <a:t>Coach and mentor</a:t>
          </a:r>
          <a:endParaRPr lang="en-GB" dirty="0"/>
        </a:p>
      </dgm:t>
    </dgm:pt>
    <dgm:pt modelId="{E4E04F28-8381-49D7-AE34-1D80FBACF418}" type="parTrans" cxnId="{CD1109BF-91D9-4AE5-8A15-DF72B992E84E}">
      <dgm:prSet/>
      <dgm:spPr/>
      <dgm:t>
        <a:bodyPr/>
        <a:lstStyle/>
        <a:p>
          <a:endParaRPr lang="en-GB"/>
        </a:p>
      </dgm:t>
    </dgm:pt>
    <dgm:pt modelId="{9E9C5FB4-3F2F-42CC-8BBD-1FDD402E182B}" type="sibTrans" cxnId="{CD1109BF-91D9-4AE5-8A15-DF72B992E84E}">
      <dgm:prSet/>
      <dgm:spPr/>
      <dgm:t>
        <a:bodyPr/>
        <a:lstStyle/>
        <a:p>
          <a:endParaRPr lang="en-GB"/>
        </a:p>
      </dgm:t>
    </dgm:pt>
    <dgm:pt modelId="{6DDA4E3A-C68C-45A4-ABE4-8427A7A336B4}">
      <dgm:prSet/>
      <dgm:spPr>
        <a:solidFill>
          <a:srgbClr val="9933FF"/>
        </a:solidFill>
      </dgm:spPr>
      <dgm:t>
        <a:bodyPr/>
        <a:lstStyle/>
        <a:p>
          <a:r>
            <a:rPr lang="en-US" dirty="0"/>
            <a:t>Conflict management </a:t>
          </a:r>
          <a:endParaRPr lang="en-GB" dirty="0"/>
        </a:p>
      </dgm:t>
    </dgm:pt>
    <dgm:pt modelId="{707CEA78-618B-4C0E-A8C8-97E5A013C38A}" type="parTrans" cxnId="{FFD8186B-24AA-4059-A1A5-D67F0003C35F}">
      <dgm:prSet/>
      <dgm:spPr/>
      <dgm:t>
        <a:bodyPr/>
        <a:lstStyle/>
        <a:p>
          <a:endParaRPr lang="en-GB"/>
        </a:p>
      </dgm:t>
    </dgm:pt>
    <dgm:pt modelId="{8E3A9B9E-AB83-4005-AFCE-D4D8855B3A6D}" type="sibTrans" cxnId="{FFD8186B-24AA-4059-A1A5-D67F0003C35F}">
      <dgm:prSet/>
      <dgm:spPr/>
      <dgm:t>
        <a:bodyPr/>
        <a:lstStyle/>
        <a:p>
          <a:endParaRPr lang="en-GB"/>
        </a:p>
      </dgm:t>
    </dgm:pt>
    <dgm:pt modelId="{DB847780-85C1-40C4-8997-EF292D5C2C75}">
      <dgm:prSet/>
      <dgm:spPr>
        <a:solidFill>
          <a:srgbClr val="9933FF"/>
        </a:solidFill>
      </dgm:spPr>
      <dgm:t>
        <a:bodyPr/>
        <a:lstStyle/>
        <a:p>
          <a:r>
            <a:rPr lang="en-US" dirty="0"/>
            <a:t>Teamwork</a:t>
          </a:r>
          <a:endParaRPr lang="en-GB" dirty="0"/>
        </a:p>
      </dgm:t>
    </dgm:pt>
    <dgm:pt modelId="{049031CE-4118-479C-8CFD-2B8479B6E911}" type="parTrans" cxnId="{880C7B63-9E83-4A93-B448-FA5EF507FCE5}">
      <dgm:prSet/>
      <dgm:spPr/>
      <dgm:t>
        <a:bodyPr/>
        <a:lstStyle/>
        <a:p>
          <a:endParaRPr lang="en-GB"/>
        </a:p>
      </dgm:t>
    </dgm:pt>
    <dgm:pt modelId="{8D4773CF-6B64-483C-AA53-E6433C5CFDE7}" type="sibTrans" cxnId="{880C7B63-9E83-4A93-B448-FA5EF507FCE5}">
      <dgm:prSet/>
      <dgm:spPr/>
      <dgm:t>
        <a:bodyPr/>
        <a:lstStyle/>
        <a:p>
          <a:endParaRPr lang="en-GB"/>
        </a:p>
      </dgm:t>
    </dgm:pt>
    <dgm:pt modelId="{0016D206-4C0A-43CC-9CA6-75C00FB4BDA8}" type="pres">
      <dgm:prSet presAssocID="{553D43CD-E17C-4924-9847-CC84B569210A}" presName="hierChild1" presStyleCnt="0">
        <dgm:presLayoutVars>
          <dgm:orgChart val="1"/>
          <dgm:chPref val="1"/>
          <dgm:dir/>
          <dgm:animOne val="branch"/>
          <dgm:animLvl val="lvl"/>
          <dgm:resizeHandles/>
        </dgm:presLayoutVars>
      </dgm:prSet>
      <dgm:spPr/>
    </dgm:pt>
    <dgm:pt modelId="{A3F2A9C2-297C-437E-B594-17E9822B45A6}" type="pres">
      <dgm:prSet presAssocID="{F07673EC-023A-4942-847A-C4DB98BC24FC}" presName="hierRoot1" presStyleCnt="0">
        <dgm:presLayoutVars>
          <dgm:hierBranch val="r"/>
        </dgm:presLayoutVars>
      </dgm:prSet>
      <dgm:spPr/>
    </dgm:pt>
    <dgm:pt modelId="{23384666-CA0A-4078-9AB6-FA09DE702E2B}" type="pres">
      <dgm:prSet presAssocID="{F07673EC-023A-4942-847A-C4DB98BC24FC}" presName="rootComposite1" presStyleCnt="0"/>
      <dgm:spPr/>
    </dgm:pt>
    <dgm:pt modelId="{B5F52903-E1E4-4EED-A801-0D15E08BCDBE}" type="pres">
      <dgm:prSet presAssocID="{F07673EC-023A-4942-847A-C4DB98BC24FC}" presName="rootText1" presStyleLbl="node0" presStyleIdx="0" presStyleCnt="1">
        <dgm:presLayoutVars>
          <dgm:chPref val="3"/>
        </dgm:presLayoutVars>
      </dgm:prSet>
      <dgm:spPr/>
    </dgm:pt>
    <dgm:pt modelId="{8D1FA080-DD49-4196-97B3-8FF3E781A345}" type="pres">
      <dgm:prSet presAssocID="{F07673EC-023A-4942-847A-C4DB98BC24FC}" presName="rootConnector1" presStyleLbl="node1" presStyleIdx="0" presStyleCnt="0"/>
      <dgm:spPr/>
    </dgm:pt>
    <dgm:pt modelId="{CCA09716-BE55-4818-8FEB-F62A0BC04618}" type="pres">
      <dgm:prSet presAssocID="{F07673EC-023A-4942-847A-C4DB98BC24FC}" presName="hierChild2" presStyleCnt="0"/>
      <dgm:spPr/>
    </dgm:pt>
    <dgm:pt modelId="{C8E68042-B709-46F6-9EBA-92A2FCFE0768}" type="pres">
      <dgm:prSet presAssocID="{97D447AF-F621-4B0F-9F94-5DBF68007A3D}" presName="Name50" presStyleLbl="parChTrans1D2" presStyleIdx="0" presStyleCnt="5"/>
      <dgm:spPr/>
    </dgm:pt>
    <dgm:pt modelId="{4F34AB42-34E6-4A31-8AA7-1857A3832315}" type="pres">
      <dgm:prSet presAssocID="{1AE84028-CF89-4CA8-8E60-17F971689A28}" presName="hierRoot2" presStyleCnt="0">
        <dgm:presLayoutVars>
          <dgm:hierBranch val="init"/>
        </dgm:presLayoutVars>
      </dgm:prSet>
      <dgm:spPr/>
    </dgm:pt>
    <dgm:pt modelId="{01DB8787-93F8-4310-A83D-2C30CB48E6A1}" type="pres">
      <dgm:prSet presAssocID="{1AE84028-CF89-4CA8-8E60-17F971689A28}" presName="rootComposite" presStyleCnt="0"/>
      <dgm:spPr/>
    </dgm:pt>
    <dgm:pt modelId="{ED368C6B-E91D-4A57-B3F7-8C941F34BE41}" type="pres">
      <dgm:prSet presAssocID="{1AE84028-CF89-4CA8-8E60-17F971689A28}" presName="rootText" presStyleLbl="node2" presStyleIdx="0" presStyleCnt="5" custLinFactNeighborX="3612" custLinFactNeighborY="-14842">
        <dgm:presLayoutVars>
          <dgm:chPref val="3"/>
        </dgm:presLayoutVars>
      </dgm:prSet>
      <dgm:spPr/>
    </dgm:pt>
    <dgm:pt modelId="{F07B8F8C-802B-4821-84CF-29F06C0A862B}" type="pres">
      <dgm:prSet presAssocID="{1AE84028-CF89-4CA8-8E60-17F971689A28}" presName="rootConnector" presStyleLbl="node2" presStyleIdx="0" presStyleCnt="5"/>
      <dgm:spPr/>
    </dgm:pt>
    <dgm:pt modelId="{578DB9B5-B002-4C29-9556-4FE02DCBBAE7}" type="pres">
      <dgm:prSet presAssocID="{1AE84028-CF89-4CA8-8E60-17F971689A28}" presName="hierChild4" presStyleCnt="0"/>
      <dgm:spPr/>
    </dgm:pt>
    <dgm:pt modelId="{F1D7A84D-4DED-4187-B6FA-9910FECBA13F}" type="pres">
      <dgm:prSet presAssocID="{1AE84028-CF89-4CA8-8E60-17F971689A28}" presName="hierChild5" presStyleCnt="0"/>
      <dgm:spPr/>
    </dgm:pt>
    <dgm:pt modelId="{42AB7FE0-5B16-45BF-B3ED-BBC587166A4C}" type="pres">
      <dgm:prSet presAssocID="{E6A58E9E-7650-463B-8BA2-CC4E3E70AAC4}" presName="Name50" presStyleLbl="parChTrans1D2" presStyleIdx="1" presStyleCnt="5"/>
      <dgm:spPr/>
    </dgm:pt>
    <dgm:pt modelId="{2E852FF8-4945-4818-93E5-C92F1B928357}" type="pres">
      <dgm:prSet presAssocID="{214902F3-E28C-4A22-A8C8-C6DB5FE7CB2D}" presName="hierRoot2" presStyleCnt="0">
        <dgm:presLayoutVars>
          <dgm:hierBranch val="init"/>
        </dgm:presLayoutVars>
      </dgm:prSet>
      <dgm:spPr/>
    </dgm:pt>
    <dgm:pt modelId="{13F105C6-3DDB-44A7-BF69-4A3375754F06}" type="pres">
      <dgm:prSet presAssocID="{214902F3-E28C-4A22-A8C8-C6DB5FE7CB2D}" presName="rootComposite" presStyleCnt="0"/>
      <dgm:spPr/>
    </dgm:pt>
    <dgm:pt modelId="{7A4E1236-7559-4C0E-9B75-B1B693ECFF80}" type="pres">
      <dgm:prSet presAssocID="{214902F3-E28C-4A22-A8C8-C6DB5FE7CB2D}" presName="rootText" presStyleLbl="node2" presStyleIdx="1" presStyleCnt="5" custLinFactNeighborX="3612" custLinFactNeighborY="-34613">
        <dgm:presLayoutVars>
          <dgm:chPref val="3"/>
        </dgm:presLayoutVars>
      </dgm:prSet>
      <dgm:spPr/>
    </dgm:pt>
    <dgm:pt modelId="{87670C85-68A7-48D2-B312-E46DCBE1B893}" type="pres">
      <dgm:prSet presAssocID="{214902F3-E28C-4A22-A8C8-C6DB5FE7CB2D}" presName="rootConnector" presStyleLbl="node2" presStyleIdx="1" presStyleCnt="5"/>
      <dgm:spPr/>
    </dgm:pt>
    <dgm:pt modelId="{31FA0DA6-AF20-4DF9-BDD3-8BA353C87742}" type="pres">
      <dgm:prSet presAssocID="{214902F3-E28C-4A22-A8C8-C6DB5FE7CB2D}" presName="hierChild4" presStyleCnt="0"/>
      <dgm:spPr/>
    </dgm:pt>
    <dgm:pt modelId="{7E49C283-7C2A-457D-AE40-26639AD8A437}" type="pres">
      <dgm:prSet presAssocID="{214902F3-E28C-4A22-A8C8-C6DB5FE7CB2D}" presName="hierChild5" presStyleCnt="0"/>
      <dgm:spPr/>
    </dgm:pt>
    <dgm:pt modelId="{342D3227-F916-4058-B799-B1BEFA5AACD3}" type="pres">
      <dgm:prSet presAssocID="{E4E04F28-8381-49D7-AE34-1D80FBACF418}" presName="Name50" presStyleLbl="parChTrans1D2" presStyleIdx="2" presStyleCnt="5"/>
      <dgm:spPr/>
    </dgm:pt>
    <dgm:pt modelId="{5D0680B0-6A5C-41F8-953C-DEB591CF2A55}" type="pres">
      <dgm:prSet presAssocID="{81276AAD-4146-4A71-BAFD-8FEC4E7E6880}" presName="hierRoot2" presStyleCnt="0">
        <dgm:presLayoutVars>
          <dgm:hierBranch val="init"/>
        </dgm:presLayoutVars>
      </dgm:prSet>
      <dgm:spPr/>
    </dgm:pt>
    <dgm:pt modelId="{9F093B48-5DCB-4171-A3E4-EB86156B0D6C}" type="pres">
      <dgm:prSet presAssocID="{81276AAD-4146-4A71-BAFD-8FEC4E7E6880}" presName="rootComposite" presStyleCnt="0"/>
      <dgm:spPr/>
    </dgm:pt>
    <dgm:pt modelId="{A6A25556-DF7F-457B-9060-2190EEA466D3}" type="pres">
      <dgm:prSet presAssocID="{81276AAD-4146-4A71-BAFD-8FEC4E7E6880}" presName="rootText" presStyleLbl="node2" presStyleIdx="2" presStyleCnt="5" custLinFactNeighborX="3612" custLinFactNeighborY="-64472">
        <dgm:presLayoutVars>
          <dgm:chPref val="3"/>
        </dgm:presLayoutVars>
      </dgm:prSet>
      <dgm:spPr/>
    </dgm:pt>
    <dgm:pt modelId="{967E4ACC-6EF7-47F3-95E1-27FBAF2ED507}" type="pres">
      <dgm:prSet presAssocID="{81276AAD-4146-4A71-BAFD-8FEC4E7E6880}" presName="rootConnector" presStyleLbl="node2" presStyleIdx="2" presStyleCnt="5"/>
      <dgm:spPr/>
    </dgm:pt>
    <dgm:pt modelId="{0F41DFC9-A5B6-4319-B9CF-E97E81C03D2C}" type="pres">
      <dgm:prSet presAssocID="{81276AAD-4146-4A71-BAFD-8FEC4E7E6880}" presName="hierChild4" presStyleCnt="0"/>
      <dgm:spPr/>
    </dgm:pt>
    <dgm:pt modelId="{22347A8B-929A-4A31-8CF3-EB49F89249FC}" type="pres">
      <dgm:prSet presAssocID="{81276AAD-4146-4A71-BAFD-8FEC4E7E6880}" presName="hierChild5" presStyleCnt="0"/>
      <dgm:spPr/>
    </dgm:pt>
    <dgm:pt modelId="{5D1E20FA-A336-40A9-876C-003B833BE7DF}" type="pres">
      <dgm:prSet presAssocID="{049031CE-4118-479C-8CFD-2B8479B6E911}" presName="Name50" presStyleLbl="parChTrans1D2" presStyleIdx="3" presStyleCnt="5"/>
      <dgm:spPr/>
    </dgm:pt>
    <dgm:pt modelId="{B45069E4-4C0E-4FE7-90D9-838EFDFF4D34}" type="pres">
      <dgm:prSet presAssocID="{DB847780-85C1-40C4-8997-EF292D5C2C75}" presName="hierRoot2" presStyleCnt="0">
        <dgm:presLayoutVars>
          <dgm:hierBranch val="init"/>
        </dgm:presLayoutVars>
      </dgm:prSet>
      <dgm:spPr/>
    </dgm:pt>
    <dgm:pt modelId="{F2B76C40-0E58-4552-A62B-1C652008CA3B}" type="pres">
      <dgm:prSet presAssocID="{DB847780-85C1-40C4-8997-EF292D5C2C75}" presName="rootComposite" presStyleCnt="0"/>
      <dgm:spPr/>
    </dgm:pt>
    <dgm:pt modelId="{E36234E2-27BF-43F1-9746-D68D6D13BCCE}" type="pres">
      <dgm:prSet presAssocID="{DB847780-85C1-40C4-8997-EF292D5C2C75}" presName="rootText" presStyleLbl="node2" presStyleIdx="3" presStyleCnt="5" custLinFactNeighborX="3612" custLinFactNeighborY="-84339">
        <dgm:presLayoutVars>
          <dgm:chPref val="3"/>
        </dgm:presLayoutVars>
      </dgm:prSet>
      <dgm:spPr/>
    </dgm:pt>
    <dgm:pt modelId="{21728291-A7B0-45A1-9EF0-9679D05C4B0B}" type="pres">
      <dgm:prSet presAssocID="{DB847780-85C1-40C4-8997-EF292D5C2C75}" presName="rootConnector" presStyleLbl="node2" presStyleIdx="3" presStyleCnt="5"/>
      <dgm:spPr/>
    </dgm:pt>
    <dgm:pt modelId="{9EDB5C1C-3D85-4BD7-8384-B353E0CD5798}" type="pres">
      <dgm:prSet presAssocID="{DB847780-85C1-40C4-8997-EF292D5C2C75}" presName="hierChild4" presStyleCnt="0"/>
      <dgm:spPr/>
    </dgm:pt>
    <dgm:pt modelId="{B2087D81-E102-4700-84F1-A8B71094F912}" type="pres">
      <dgm:prSet presAssocID="{DB847780-85C1-40C4-8997-EF292D5C2C75}" presName="hierChild5" presStyleCnt="0"/>
      <dgm:spPr/>
    </dgm:pt>
    <dgm:pt modelId="{0CEFC693-D702-4B1B-822E-70793B3BCB33}" type="pres">
      <dgm:prSet presAssocID="{707CEA78-618B-4C0E-A8C8-97E5A013C38A}" presName="Name50" presStyleLbl="parChTrans1D2" presStyleIdx="4" presStyleCnt="5"/>
      <dgm:spPr/>
    </dgm:pt>
    <dgm:pt modelId="{959A0B17-B2A8-485E-BB79-0B595B428E69}" type="pres">
      <dgm:prSet presAssocID="{6DDA4E3A-C68C-45A4-ABE4-8427A7A336B4}" presName="hierRoot2" presStyleCnt="0">
        <dgm:presLayoutVars>
          <dgm:hierBranch val="init"/>
        </dgm:presLayoutVars>
      </dgm:prSet>
      <dgm:spPr/>
    </dgm:pt>
    <dgm:pt modelId="{DE1A2F14-906F-45A6-A297-541C79AFEC47}" type="pres">
      <dgm:prSet presAssocID="{6DDA4E3A-C68C-45A4-ABE4-8427A7A336B4}" presName="rootComposite" presStyleCnt="0"/>
      <dgm:spPr/>
    </dgm:pt>
    <dgm:pt modelId="{8E4DAD78-B842-48E6-8512-9D1CF7EE42FC}" type="pres">
      <dgm:prSet presAssocID="{6DDA4E3A-C68C-45A4-ABE4-8427A7A336B4}" presName="rootText" presStyleLbl="node2" presStyleIdx="4" presStyleCnt="5" custLinFactY="-5288" custLinFactNeighborX="3612" custLinFactNeighborY="-100000">
        <dgm:presLayoutVars>
          <dgm:chPref val="3"/>
        </dgm:presLayoutVars>
      </dgm:prSet>
      <dgm:spPr/>
    </dgm:pt>
    <dgm:pt modelId="{238F2749-4B44-49B2-9252-17601900E9BB}" type="pres">
      <dgm:prSet presAssocID="{6DDA4E3A-C68C-45A4-ABE4-8427A7A336B4}" presName="rootConnector" presStyleLbl="node2" presStyleIdx="4" presStyleCnt="5"/>
      <dgm:spPr/>
    </dgm:pt>
    <dgm:pt modelId="{BA346410-AE39-478F-BA55-2E0302BA3D68}" type="pres">
      <dgm:prSet presAssocID="{6DDA4E3A-C68C-45A4-ABE4-8427A7A336B4}" presName="hierChild4" presStyleCnt="0"/>
      <dgm:spPr/>
    </dgm:pt>
    <dgm:pt modelId="{01EFB85C-7735-44F1-9757-312A92B2A95E}" type="pres">
      <dgm:prSet presAssocID="{6DDA4E3A-C68C-45A4-ABE4-8427A7A336B4}" presName="hierChild5" presStyleCnt="0"/>
      <dgm:spPr/>
    </dgm:pt>
    <dgm:pt modelId="{996854D2-97E1-48E8-8F79-3D0A03E13C3D}" type="pres">
      <dgm:prSet presAssocID="{F07673EC-023A-4942-847A-C4DB98BC24FC}" presName="hierChild3" presStyleCnt="0"/>
      <dgm:spPr/>
    </dgm:pt>
  </dgm:ptLst>
  <dgm:cxnLst>
    <dgm:cxn modelId="{48444F17-2D80-4D05-A707-2D525839DDE6}" type="presOf" srcId="{214902F3-E28C-4A22-A8C8-C6DB5FE7CB2D}" destId="{87670C85-68A7-48D2-B312-E46DCBE1B893}" srcOrd="1" destOrd="0" presId="urn:microsoft.com/office/officeart/2005/8/layout/orgChart1"/>
    <dgm:cxn modelId="{95D8811B-4A36-42FC-8115-64D183999B36}" type="presOf" srcId="{1AE84028-CF89-4CA8-8E60-17F971689A28}" destId="{F07B8F8C-802B-4821-84CF-29F06C0A862B}" srcOrd="1" destOrd="0" presId="urn:microsoft.com/office/officeart/2005/8/layout/orgChart1"/>
    <dgm:cxn modelId="{5F856A20-5033-40CA-9995-210BE5C99462}" type="presOf" srcId="{97D447AF-F621-4B0F-9F94-5DBF68007A3D}" destId="{C8E68042-B709-46F6-9EBA-92A2FCFE0768}" srcOrd="0" destOrd="0" presId="urn:microsoft.com/office/officeart/2005/8/layout/orgChart1"/>
    <dgm:cxn modelId="{CFF5D32D-7081-40B9-A197-88505CAF2A0E}" type="presOf" srcId="{E4E04F28-8381-49D7-AE34-1D80FBACF418}" destId="{342D3227-F916-4058-B799-B1BEFA5AACD3}" srcOrd="0" destOrd="0" presId="urn:microsoft.com/office/officeart/2005/8/layout/orgChart1"/>
    <dgm:cxn modelId="{72DD1360-D7C1-4FD7-BDC8-34012E98DDD7}" srcId="{553D43CD-E17C-4924-9847-CC84B569210A}" destId="{F07673EC-023A-4942-847A-C4DB98BC24FC}" srcOrd="0" destOrd="0" parTransId="{7F9AF99B-FE3C-4A74-B034-69D9B6ADB433}" sibTransId="{6E4FEAC2-7FC6-4873-BF29-7F6C3F58EB74}"/>
    <dgm:cxn modelId="{880C7B63-9E83-4A93-B448-FA5EF507FCE5}" srcId="{F07673EC-023A-4942-847A-C4DB98BC24FC}" destId="{DB847780-85C1-40C4-8997-EF292D5C2C75}" srcOrd="3" destOrd="0" parTransId="{049031CE-4118-479C-8CFD-2B8479B6E911}" sibTransId="{8D4773CF-6B64-483C-AA53-E6433C5CFDE7}"/>
    <dgm:cxn modelId="{E1CFEF47-8FC2-4B17-B075-70033984E84C}" type="presOf" srcId="{81276AAD-4146-4A71-BAFD-8FEC4E7E6880}" destId="{A6A25556-DF7F-457B-9060-2190EEA466D3}" srcOrd="0" destOrd="0" presId="urn:microsoft.com/office/officeart/2005/8/layout/orgChart1"/>
    <dgm:cxn modelId="{FFD8186B-24AA-4059-A1A5-D67F0003C35F}" srcId="{F07673EC-023A-4942-847A-C4DB98BC24FC}" destId="{6DDA4E3A-C68C-45A4-ABE4-8427A7A336B4}" srcOrd="4" destOrd="0" parTransId="{707CEA78-618B-4C0E-A8C8-97E5A013C38A}" sibTransId="{8E3A9B9E-AB83-4005-AFCE-D4D8855B3A6D}"/>
    <dgm:cxn modelId="{FB2A6D6C-2DE3-4D55-A034-EA969AC7D917}" type="presOf" srcId="{707CEA78-618B-4C0E-A8C8-97E5A013C38A}" destId="{0CEFC693-D702-4B1B-822E-70793B3BCB33}" srcOrd="0" destOrd="0" presId="urn:microsoft.com/office/officeart/2005/8/layout/orgChart1"/>
    <dgm:cxn modelId="{EABD9858-D2BA-4E9A-82B3-F09B74AF1A8F}" srcId="{F07673EC-023A-4942-847A-C4DB98BC24FC}" destId="{214902F3-E28C-4A22-A8C8-C6DB5FE7CB2D}" srcOrd="1" destOrd="0" parTransId="{E6A58E9E-7650-463B-8BA2-CC4E3E70AAC4}" sibTransId="{25CBBE58-8C75-492B-86A9-9B014115ECC8}"/>
    <dgm:cxn modelId="{C0480086-DA2C-47E8-8786-826F74F0DA85}" type="presOf" srcId="{049031CE-4118-479C-8CFD-2B8479B6E911}" destId="{5D1E20FA-A336-40A9-876C-003B833BE7DF}" srcOrd="0" destOrd="0" presId="urn:microsoft.com/office/officeart/2005/8/layout/orgChart1"/>
    <dgm:cxn modelId="{6654D792-6C4C-4F58-BA5F-191652487206}" type="presOf" srcId="{214902F3-E28C-4A22-A8C8-C6DB5FE7CB2D}" destId="{7A4E1236-7559-4C0E-9B75-B1B693ECFF80}" srcOrd="0" destOrd="0" presId="urn:microsoft.com/office/officeart/2005/8/layout/orgChart1"/>
    <dgm:cxn modelId="{E4667698-E3CB-49C9-8ACF-57A4B33A2DBE}" type="presOf" srcId="{1AE84028-CF89-4CA8-8E60-17F971689A28}" destId="{ED368C6B-E91D-4A57-B3F7-8C941F34BE41}" srcOrd="0" destOrd="0" presId="urn:microsoft.com/office/officeart/2005/8/layout/orgChart1"/>
    <dgm:cxn modelId="{4362C99C-ABAA-430D-8402-0D597FE8C504}" type="presOf" srcId="{6DDA4E3A-C68C-45A4-ABE4-8427A7A336B4}" destId="{238F2749-4B44-49B2-9252-17601900E9BB}" srcOrd="1" destOrd="0" presId="urn:microsoft.com/office/officeart/2005/8/layout/orgChart1"/>
    <dgm:cxn modelId="{5E9C99A3-DE98-4900-BB6B-95429DB060D3}" type="presOf" srcId="{F07673EC-023A-4942-847A-C4DB98BC24FC}" destId="{8D1FA080-DD49-4196-97B3-8FF3E781A345}" srcOrd="1" destOrd="0" presId="urn:microsoft.com/office/officeart/2005/8/layout/orgChart1"/>
    <dgm:cxn modelId="{154B7AAF-F147-479C-99A3-EFCEC737B747}" type="presOf" srcId="{6DDA4E3A-C68C-45A4-ABE4-8427A7A336B4}" destId="{8E4DAD78-B842-48E6-8512-9D1CF7EE42FC}" srcOrd="0" destOrd="0" presId="urn:microsoft.com/office/officeart/2005/8/layout/orgChart1"/>
    <dgm:cxn modelId="{DD6AC3BD-1A2F-4318-A25F-C4BF7EFB7E3F}" type="presOf" srcId="{E6A58E9E-7650-463B-8BA2-CC4E3E70AAC4}" destId="{42AB7FE0-5B16-45BF-B3ED-BBC587166A4C}" srcOrd="0" destOrd="0" presId="urn:microsoft.com/office/officeart/2005/8/layout/orgChart1"/>
    <dgm:cxn modelId="{CD1109BF-91D9-4AE5-8A15-DF72B992E84E}" srcId="{F07673EC-023A-4942-847A-C4DB98BC24FC}" destId="{81276AAD-4146-4A71-BAFD-8FEC4E7E6880}" srcOrd="2" destOrd="0" parTransId="{E4E04F28-8381-49D7-AE34-1D80FBACF418}" sibTransId="{9E9C5FB4-3F2F-42CC-8BBD-1FDD402E182B}"/>
    <dgm:cxn modelId="{883206D1-4099-4F55-A48C-73D3EE67493F}" srcId="{F07673EC-023A-4942-847A-C4DB98BC24FC}" destId="{1AE84028-CF89-4CA8-8E60-17F971689A28}" srcOrd="0" destOrd="0" parTransId="{97D447AF-F621-4B0F-9F94-5DBF68007A3D}" sibTransId="{BD611C8B-4F9D-4EBE-90C3-51A6B5D6D02F}"/>
    <dgm:cxn modelId="{FA90F0E2-2CC9-49AA-9BB2-99CCC52F8923}" type="presOf" srcId="{F07673EC-023A-4942-847A-C4DB98BC24FC}" destId="{B5F52903-E1E4-4EED-A801-0D15E08BCDBE}" srcOrd="0" destOrd="0" presId="urn:microsoft.com/office/officeart/2005/8/layout/orgChart1"/>
    <dgm:cxn modelId="{A457BFEB-E3B7-4F28-9173-B8BEED27C8B1}" type="presOf" srcId="{DB847780-85C1-40C4-8997-EF292D5C2C75}" destId="{E36234E2-27BF-43F1-9746-D68D6D13BCCE}" srcOrd="0" destOrd="0" presId="urn:microsoft.com/office/officeart/2005/8/layout/orgChart1"/>
    <dgm:cxn modelId="{2A063DF0-ECDF-48A7-856D-69739D9C219E}" type="presOf" srcId="{81276AAD-4146-4A71-BAFD-8FEC4E7E6880}" destId="{967E4ACC-6EF7-47F3-95E1-27FBAF2ED507}" srcOrd="1" destOrd="0" presId="urn:microsoft.com/office/officeart/2005/8/layout/orgChart1"/>
    <dgm:cxn modelId="{CC14E9F3-4A01-496C-961C-A1A869ADB44E}" type="presOf" srcId="{553D43CD-E17C-4924-9847-CC84B569210A}" destId="{0016D206-4C0A-43CC-9CA6-75C00FB4BDA8}" srcOrd="0" destOrd="0" presId="urn:microsoft.com/office/officeart/2005/8/layout/orgChart1"/>
    <dgm:cxn modelId="{C6C7FBF5-7225-4A0C-BCB7-7A7F7C31C762}" type="presOf" srcId="{DB847780-85C1-40C4-8997-EF292D5C2C75}" destId="{21728291-A7B0-45A1-9EF0-9679D05C4B0B}" srcOrd="1" destOrd="0" presId="urn:microsoft.com/office/officeart/2005/8/layout/orgChart1"/>
    <dgm:cxn modelId="{48E15654-A719-4646-B902-00732E46B04E}" type="presParOf" srcId="{0016D206-4C0A-43CC-9CA6-75C00FB4BDA8}" destId="{A3F2A9C2-297C-437E-B594-17E9822B45A6}" srcOrd="0" destOrd="0" presId="urn:microsoft.com/office/officeart/2005/8/layout/orgChart1"/>
    <dgm:cxn modelId="{2F46064F-76D4-468B-81C2-18655850D2E5}" type="presParOf" srcId="{A3F2A9C2-297C-437E-B594-17E9822B45A6}" destId="{23384666-CA0A-4078-9AB6-FA09DE702E2B}" srcOrd="0" destOrd="0" presId="urn:microsoft.com/office/officeart/2005/8/layout/orgChart1"/>
    <dgm:cxn modelId="{D9DD8F97-D7D4-4D03-9350-683415E8197A}" type="presParOf" srcId="{23384666-CA0A-4078-9AB6-FA09DE702E2B}" destId="{B5F52903-E1E4-4EED-A801-0D15E08BCDBE}" srcOrd="0" destOrd="0" presId="urn:microsoft.com/office/officeart/2005/8/layout/orgChart1"/>
    <dgm:cxn modelId="{58780A72-D130-4296-A27B-3A21780D0E8E}" type="presParOf" srcId="{23384666-CA0A-4078-9AB6-FA09DE702E2B}" destId="{8D1FA080-DD49-4196-97B3-8FF3E781A345}" srcOrd="1" destOrd="0" presId="urn:microsoft.com/office/officeart/2005/8/layout/orgChart1"/>
    <dgm:cxn modelId="{ABE06D8B-11D7-43A8-AE9D-53C1DF36C67D}" type="presParOf" srcId="{A3F2A9C2-297C-437E-B594-17E9822B45A6}" destId="{CCA09716-BE55-4818-8FEB-F62A0BC04618}" srcOrd="1" destOrd="0" presId="urn:microsoft.com/office/officeart/2005/8/layout/orgChart1"/>
    <dgm:cxn modelId="{253A07EC-7A1F-40A8-A3A1-B20480192FFC}" type="presParOf" srcId="{CCA09716-BE55-4818-8FEB-F62A0BC04618}" destId="{C8E68042-B709-46F6-9EBA-92A2FCFE0768}" srcOrd="0" destOrd="0" presId="urn:microsoft.com/office/officeart/2005/8/layout/orgChart1"/>
    <dgm:cxn modelId="{CC49CE9B-C230-4D3B-8CD4-355D243D484E}" type="presParOf" srcId="{CCA09716-BE55-4818-8FEB-F62A0BC04618}" destId="{4F34AB42-34E6-4A31-8AA7-1857A3832315}" srcOrd="1" destOrd="0" presId="urn:microsoft.com/office/officeart/2005/8/layout/orgChart1"/>
    <dgm:cxn modelId="{E5C5222F-DAA0-4D08-933A-4D69ACC0B3DE}" type="presParOf" srcId="{4F34AB42-34E6-4A31-8AA7-1857A3832315}" destId="{01DB8787-93F8-4310-A83D-2C30CB48E6A1}" srcOrd="0" destOrd="0" presId="urn:microsoft.com/office/officeart/2005/8/layout/orgChart1"/>
    <dgm:cxn modelId="{189F5BED-C4D2-43A4-9338-3E0BF1AEC142}" type="presParOf" srcId="{01DB8787-93F8-4310-A83D-2C30CB48E6A1}" destId="{ED368C6B-E91D-4A57-B3F7-8C941F34BE41}" srcOrd="0" destOrd="0" presId="urn:microsoft.com/office/officeart/2005/8/layout/orgChart1"/>
    <dgm:cxn modelId="{A950DAB6-BE86-41B4-8394-AAE98C34651F}" type="presParOf" srcId="{01DB8787-93F8-4310-A83D-2C30CB48E6A1}" destId="{F07B8F8C-802B-4821-84CF-29F06C0A862B}" srcOrd="1" destOrd="0" presId="urn:microsoft.com/office/officeart/2005/8/layout/orgChart1"/>
    <dgm:cxn modelId="{1CD1D687-3D07-47A5-8394-F7632915260E}" type="presParOf" srcId="{4F34AB42-34E6-4A31-8AA7-1857A3832315}" destId="{578DB9B5-B002-4C29-9556-4FE02DCBBAE7}" srcOrd="1" destOrd="0" presId="urn:microsoft.com/office/officeart/2005/8/layout/orgChart1"/>
    <dgm:cxn modelId="{4240813B-31E2-45C4-B53E-470487C16C2C}" type="presParOf" srcId="{4F34AB42-34E6-4A31-8AA7-1857A3832315}" destId="{F1D7A84D-4DED-4187-B6FA-9910FECBA13F}" srcOrd="2" destOrd="0" presId="urn:microsoft.com/office/officeart/2005/8/layout/orgChart1"/>
    <dgm:cxn modelId="{926B641F-66AA-4570-BDEA-660B02A9CE29}" type="presParOf" srcId="{CCA09716-BE55-4818-8FEB-F62A0BC04618}" destId="{42AB7FE0-5B16-45BF-B3ED-BBC587166A4C}" srcOrd="2" destOrd="0" presId="urn:microsoft.com/office/officeart/2005/8/layout/orgChart1"/>
    <dgm:cxn modelId="{B7C4F79B-2EB5-4215-A510-F25319BF1028}" type="presParOf" srcId="{CCA09716-BE55-4818-8FEB-F62A0BC04618}" destId="{2E852FF8-4945-4818-93E5-C92F1B928357}" srcOrd="3" destOrd="0" presId="urn:microsoft.com/office/officeart/2005/8/layout/orgChart1"/>
    <dgm:cxn modelId="{F5D579AB-DF0A-4E34-A6BC-36B93A52A23A}" type="presParOf" srcId="{2E852FF8-4945-4818-93E5-C92F1B928357}" destId="{13F105C6-3DDB-44A7-BF69-4A3375754F06}" srcOrd="0" destOrd="0" presId="urn:microsoft.com/office/officeart/2005/8/layout/orgChart1"/>
    <dgm:cxn modelId="{DE3C8BE6-2924-47D6-8D56-4400EA7E0A59}" type="presParOf" srcId="{13F105C6-3DDB-44A7-BF69-4A3375754F06}" destId="{7A4E1236-7559-4C0E-9B75-B1B693ECFF80}" srcOrd="0" destOrd="0" presId="urn:microsoft.com/office/officeart/2005/8/layout/orgChart1"/>
    <dgm:cxn modelId="{F3F7D433-B78B-4EB2-A3CD-0E8387294DE6}" type="presParOf" srcId="{13F105C6-3DDB-44A7-BF69-4A3375754F06}" destId="{87670C85-68A7-48D2-B312-E46DCBE1B893}" srcOrd="1" destOrd="0" presId="urn:microsoft.com/office/officeart/2005/8/layout/orgChart1"/>
    <dgm:cxn modelId="{CA416A60-F401-4B70-B7BD-A98E715CFC26}" type="presParOf" srcId="{2E852FF8-4945-4818-93E5-C92F1B928357}" destId="{31FA0DA6-AF20-4DF9-BDD3-8BA353C87742}" srcOrd="1" destOrd="0" presId="urn:microsoft.com/office/officeart/2005/8/layout/orgChart1"/>
    <dgm:cxn modelId="{745C4CCB-DE7C-429B-B186-8BCA3CBAB720}" type="presParOf" srcId="{2E852FF8-4945-4818-93E5-C92F1B928357}" destId="{7E49C283-7C2A-457D-AE40-26639AD8A437}" srcOrd="2" destOrd="0" presId="urn:microsoft.com/office/officeart/2005/8/layout/orgChart1"/>
    <dgm:cxn modelId="{514124CF-5311-4B93-A9B1-989E29DA63EC}" type="presParOf" srcId="{CCA09716-BE55-4818-8FEB-F62A0BC04618}" destId="{342D3227-F916-4058-B799-B1BEFA5AACD3}" srcOrd="4" destOrd="0" presId="urn:microsoft.com/office/officeart/2005/8/layout/orgChart1"/>
    <dgm:cxn modelId="{4B3D5514-D6B9-44D8-83D2-4B7E9080DC91}" type="presParOf" srcId="{CCA09716-BE55-4818-8FEB-F62A0BC04618}" destId="{5D0680B0-6A5C-41F8-953C-DEB591CF2A55}" srcOrd="5" destOrd="0" presId="urn:microsoft.com/office/officeart/2005/8/layout/orgChart1"/>
    <dgm:cxn modelId="{FD3A1520-D5EC-45EA-972F-1763787DC5DA}" type="presParOf" srcId="{5D0680B0-6A5C-41F8-953C-DEB591CF2A55}" destId="{9F093B48-5DCB-4171-A3E4-EB86156B0D6C}" srcOrd="0" destOrd="0" presId="urn:microsoft.com/office/officeart/2005/8/layout/orgChart1"/>
    <dgm:cxn modelId="{FD347523-695F-4867-AE3C-71036E45DF3D}" type="presParOf" srcId="{9F093B48-5DCB-4171-A3E4-EB86156B0D6C}" destId="{A6A25556-DF7F-457B-9060-2190EEA466D3}" srcOrd="0" destOrd="0" presId="urn:microsoft.com/office/officeart/2005/8/layout/orgChart1"/>
    <dgm:cxn modelId="{8C52B058-DE46-48FD-898F-33B9C2C580B7}" type="presParOf" srcId="{9F093B48-5DCB-4171-A3E4-EB86156B0D6C}" destId="{967E4ACC-6EF7-47F3-95E1-27FBAF2ED507}" srcOrd="1" destOrd="0" presId="urn:microsoft.com/office/officeart/2005/8/layout/orgChart1"/>
    <dgm:cxn modelId="{0B565A5C-C013-4A10-8A7C-469E2DBE911B}" type="presParOf" srcId="{5D0680B0-6A5C-41F8-953C-DEB591CF2A55}" destId="{0F41DFC9-A5B6-4319-B9CF-E97E81C03D2C}" srcOrd="1" destOrd="0" presId="urn:microsoft.com/office/officeart/2005/8/layout/orgChart1"/>
    <dgm:cxn modelId="{166D9C0C-680B-414A-98AA-40468D1A36E0}" type="presParOf" srcId="{5D0680B0-6A5C-41F8-953C-DEB591CF2A55}" destId="{22347A8B-929A-4A31-8CF3-EB49F89249FC}" srcOrd="2" destOrd="0" presId="urn:microsoft.com/office/officeart/2005/8/layout/orgChart1"/>
    <dgm:cxn modelId="{17EBE5B2-C51D-4ABA-92A5-78AD484E88E9}" type="presParOf" srcId="{CCA09716-BE55-4818-8FEB-F62A0BC04618}" destId="{5D1E20FA-A336-40A9-876C-003B833BE7DF}" srcOrd="6" destOrd="0" presId="urn:microsoft.com/office/officeart/2005/8/layout/orgChart1"/>
    <dgm:cxn modelId="{58185669-3477-4D4A-A77B-5380B61CDE31}" type="presParOf" srcId="{CCA09716-BE55-4818-8FEB-F62A0BC04618}" destId="{B45069E4-4C0E-4FE7-90D9-838EFDFF4D34}" srcOrd="7" destOrd="0" presId="urn:microsoft.com/office/officeart/2005/8/layout/orgChart1"/>
    <dgm:cxn modelId="{DCD13394-1872-40CD-95AE-9EF2C538D6B6}" type="presParOf" srcId="{B45069E4-4C0E-4FE7-90D9-838EFDFF4D34}" destId="{F2B76C40-0E58-4552-A62B-1C652008CA3B}" srcOrd="0" destOrd="0" presId="urn:microsoft.com/office/officeart/2005/8/layout/orgChart1"/>
    <dgm:cxn modelId="{720462CA-E6D7-481E-8272-FA4EB971F53A}" type="presParOf" srcId="{F2B76C40-0E58-4552-A62B-1C652008CA3B}" destId="{E36234E2-27BF-43F1-9746-D68D6D13BCCE}" srcOrd="0" destOrd="0" presId="urn:microsoft.com/office/officeart/2005/8/layout/orgChart1"/>
    <dgm:cxn modelId="{39D35DCB-3240-43ED-9ACB-1987E09B5C02}" type="presParOf" srcId="{F2B76C40-0E58-4552-A62B-1C652008CA3B}" destId="{21728291-A7B0-45A1-9EF0-9679D05C4B0B}" srcOrd="1" destOrd="0" presId="urn:microsoft.com/office/officeart/2005/8/layout/orgChart1"/>
    <dgm:cxn modelId="{4955447C-2C46-4524-8A10-770F34F1FD1E}" type="presParOf" srcId="{B45069E4-4C0E-4FE7-90D9-838EFDFF4D34}" destId="{9EDB5C1C-3D85-4BD7-8384-B353E0CD5798}" srcOrd="1" destOrd="0" presId="urn:microsoft.com/office/officeart/2005/8/layout/orgChart1"/>
    <dgm:cxn modelId="{F287FBA5-C881-4538-A865-6B49C8BFE316}" type="presParOf" srcId="{B45069E4-4C0E-4FE7-90D9-838EFDFF4D34}" destId="{B2087D81-E102-4700-84F1-A8B71094F912}" srcOrd="2" destOrd="0" presId="urn:microsoft.com/office/officeart/2005/8/layout/orgChart1"/>
    <dgm:cxn modelId="{1CA7ED60-FB7B-4E13-BB6A-2F834AA6B774}" type="presParOf" srcId="{CCA09716-BE55-4818-8FEB-F62A0BC04618}" destId="{0CEFC693-D702-4B1B-822E-70793B3BCB33}" srcOrd="8" destOrd="0" presId="urn:microsoft.com/office/officeart/2005/8/layout/orgChart1"/>
    <dgm:cxn modelId="{4174C4AD-9B3D-4D69-98DC-944D590DB50A}" type="presParOf" srcId="{CCA09716-BE55-4818-8FEB-F62A0BC04618}" destId="{959A0B17-B2A8-485E-BB79-0B595B428E69}" srcOrd="9" destOrd="0" presId="urn:microsoft.com/office/officeart/2005/8/layout/orgChart1"/>
    <dgm:cxn modelId="{962F8A3F-C0F6-4824-B8A0-EC396FEF2DFB}" type="presParOf" srcId="{959A0B17-B2A8-485E-BB79-0B595B428E69}" destId="{DE1A2F14-906F-45A6-A297-541C79AFEC47}" srcOrd="0" destOrd="0" presId="urn:microsoft.com/office/officeart/2005/8/layout/orgChart1"/>
    <dgm:cxn modelId="{6C95D4E1-BDF7-45C9-9E0E-AC71578F9F7A}" type="presParOf" srcId="{DE1A2F14-906F-45A6-A297-541C79AFEC47}" destId="{8E4DAD78-B842-48E6-8512-9D1CF7EE42FC}" srcOrd="0" destOrd="0" presId="urn:microsoft.com/office/officeart/2005/8/layout/orgChart1"/>
    <dgm:cxn modelId="{24777221-2119-43B9-8F1B-48C5DAB55633}" type="presParOf" srcId="{DE1A2F14-906F-45A6-A297-541C79AFEC47}" destId="{238F2749-4B44-49B2-9252-17601900E9BB}" srcOrd="1" destOrd="0" presId="urn:microsoft.com/office/officeart/2005/8/layout/orgChart1"/>
    <dgm:cxn modelId="{CAD821DE-844A-48C5-A641-7F3939557936}" type="presParOf" srcId="{959A0B17-B2A8-485E-BB79-0B595B428E69}" destId="{BA346410-AE39-478F-BA55-2E0302BA3D68}" srcOrd="1" destOrd="0" presId="urn:microsoft.com/office/officeart/2005/8/layout/orgChart1"/>
    <dgm:cxn modelId="{A1903549-56E4-4870-8B71-63F70821D111}" type="presParOf" srcId="{959A0B17-B2A8-485E-BB79-0B595B428E69}" destId="{01EFB85C-7735-44F1-9757-312A92B2A95E}" srcOrd="2" destOrd="0" presId="urn:microsoft.com/office/officeart/2005/8/layout/orgChart1"/>
    <dgm:cxn modelId="{1670B977-9906-485A-9F03-5F0D51E4E9AA}" type="presParOf" srcId="{A3F2A9C2-297C-437E-B594-17E9822B45A6}" destId="{996854D2-97E1-48E8-8F79-3D0A03E13C3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53D43CD-E17C-4924-9847-CC84B569210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F07673EC-023A-4942-847A-C4DB98BC24FC}">
      <dgm:prSet/>
      <dgm:spPr>
        <a:solidFill>
          <a:srgbClr val="9933FF"/>
        </a:solidFill>
      </dgm:spPr>
      <dgm:t>
        <a:bodyPr/>
        <a:lstStyle/>
        <a:p>
          <a:r>
            <a:rPr lang="en-US" dirty="0"/>
            <a:t>Relationship Management </a:t>
          </a:r>
          <a:endParaRPr lang="en-GB" dirty="0"/>
        </a:p>
      </dgm:t>
    </dgm:pt>
    <dgm:pt modelId="{7F9AF99B-FE3C-4A74-B034-69D9B6ADB433}" type="parTrans" cxnId="{72DD1360-D7C1-4FD7-BDC8-34012E98DDD7}">
      <dgm:prSet/>
      <dgm:spPr/>
      <dgm:t>
        <a:bodyPr/>
        <a:lstStyle/>
        <a:p>
          <a:endParaRPr lang="en-GB"/>
        </a:p>
      </dgm:t>
    </dgm:pt>
    <dgm:pt modelId="{6E4FEAC2-7FC6-4873-BF29-7F6C3F58EB74}" type="sibTrans" cxnId="{72DD1360-D7C1-4FD7-BDC8-34012E98DDD7}">
      <dgm:prSet/>
      <dgm:spPr/>
      <dgm:t>
        <a:bodyPr/>
        <a:lstStyle/>
        <a:p>
          <a:endParaRPr lang="en-GB"/>
        </a:p>
      </dgm:t>
    </dgm:pt>
    <dgm:pt modelId="{1AE84028-CF89-4CA8-8E60-17F971689A28}">
      <dgm:prSet/>
      <dgm:spPr>
        <a:solidFill>
          <a:srgbClr val="9933FF"/>
        </a:solidFill>
      </dgm:spPr>
      <dgm:t>
        <a:bodyPr/>
        <a:lstStyle/>
        <a:p>
          <a:r>
            <a:rPr lang="en-US" dirty="0"/>
            <a:t>Inspirational Leader</a:t>
          </a:r>
          <a:endParaRPr lang="en-GB" dirty="0"/>
        </a:p>
      </dgm:t>
    </dgm:pt>
    <dgm:pt modelId="{97D447AF-F621-4B0F-9F94-5DBF68007A3D}" type="parTrans" cxnId="{883206D1-4099-4F55-A48C-73D3EE67493F}">
      <dgm:prSet/>
      <dgm:spPr/>
      <dgm:t>
        <a:bodyPr/>
        <a:lstStyle/>
        <a:p>
          <a:endParaRPr lang="en-GB"/>
        </a:p>
      </dgm:t>
    </dgm:pt>
    <dgm:pt modelId="{BD611C8B-4F9D-4EBE-90C3-51A6B5D6D02F}" type="sibTrans" cxnId="{883206D1-4099-4F55-A48C-73D3EE67493F}">
      <dgm:prSet/>
      <dgm:spPr/>
      <dgm:t>
        <a:bodyPr/>
        <a:lstStyle/>
        <a:p>
          <a:endParaRPr lang="en-GB"/>
        </a:p>
      </dgm:t>
    </dgm:pt>
    <dgm:pt modelId="{214902F3-E28C-4A22-A8C8-C6DB5FE7CB2D}">
      <dgm:prSet/>
      <dgm:spPr>
        <a:solidFill>
          <a:srgbClr val="9933FF"/>
        </a:solidFill>
      </dgm:spPr>
      <dgm:t>
        <a:bodyPr/>
        <a:lstStyle/>
        <a:p>
          <a:r>
            <a:rPr lang="en-US" dirty="0"/>
            <a:t>Influence</a:t>
          </a:r>
          <a:endParaRPr lang="en-GB" dirty="0"/>
        </a:p>
      </dgm:t>
    </dgm:pt>
    <dgm:pt modelId="{E6A58E9E-7650-463B-8BA2-CC4E3E70AAC4}" type="parTrans" cxnId="{EABD9858-D2BA-4E9A-82B3-F09B74AF1A8F}">
      <dgm:prSet/>
      <dgm:spPr/>
      <dgm:t>
        <a:bodyPr/>
        <a:lstStyle/>
        <a:p>
          <a:endParaRPr lang="en-GB"/>
        </a:p>
      </dgm:t>
    </dgm:pt>
    <dgm:pt modelId="{25CBBE58-8C75-492B-86A9-9B014115ECC8}" type="sibTrans" cxnId="{EABD9858-D2BA-4E9A-82B3-F09B74AF1A8F}">
      <dgm:prSet/>
      <dgm:spPr/>
      <dgm:t>
        <a:bodyPr/>
        <a:lstStyle/>
        <a:p>
          <a:endParaRPr lang="en-GB"/>
        </a:p>
      </dgm:t>
    </dgm:pt>
    <dgm:pt modelId="{81276AAD-4146-4A71-BAFD-8FEC4E7E6880}">
      <dgm:prSet/>
      <dgm:spPr>
        <a:solidFill>
          <a:srgbClr val="9933FF"/>
        </a:solidFill>
      </dgm:spPr>
      <dgm:t>
        <a:bodyPr/>
        <a:lstStyle/>
        <a:p>
          <a:r>
            <a:rPr lang="en-US" dirty="0"/>
            <a:t>Coach and mentor</a:t>
          </a:r>
          <a:endParaRPr lang="en-GB" dirty="0"/>
        </a:p>
      </dgm:t>
    </dgm:pt>
    <dgm:pt modelId="{E4E04F28-8381-49D7-AE34-1D80FBACF418}" type="parTrans" cxnId="{CD1109BF-91D9-4AE5-8A15-DF72B992E84E}">
      <dgm:prSet/>
      <dgm:spPr/>
      <dgm:t>
        <a:bodyPr/>
        <a:lstStyle/>
        <a:p>
          <a:endParaRPr lang="en-GB"/>
        </a:p>
      </dgm:t>
    </dgm:pt>
    <dgm:pt modelId="{9E9C5FB4-3F2F-42CC-8BBD-1FDD402E182B}" type="sibTrans" cxnId="{CD1109BF-91D9-4AE5-8A15-DF72B992E84E}">
      <dgm:prSet/>
      <dgm:spPr/>
      <dgm:t>
        <a:bodyPr/>
        <a:lstStyle/>
        <a:p>
          <a:endParaRPr lang="en-GB"/>
        </a:p>
      </dgm:t>
    </dgm:pt>
    <dgm:pt modelId="{6DDA4E3A-C68C-45A4-ABE4-8427A7A336B4}">
      <dgm:prSet/>
      <dgm:spPr>
        <a:solidFill>
          <a:srgbClr val="9933FF"/>
        </a:solidFill>
      </dgm:spPr>
      <dgm:t>
        <a:bodyPr/>
        <a:lstStyle/>
        <a:p>
          <a:r>
            <a:rPr lang="en-US" dirty="0"/>
            <a:t>Conflict management </a:t>
          </a:r>
          <a:endParaRPr lang="en-GB" dirty="0"/>
        </a:p>
      </dgm:t>
    </dgm:pt>
    <dgm:pt modelId="{707CEA78-618B-4C0E-A8C8-97E5A013C38A}" type="parTrans" cxnId="{FFD8186B-24AA-4059-A1A5-D67F0003C35F}">
      <dgm:prSet/>
      <dgm:spPr/>
      <dgm:t>
        <a:bodyPr/>
        <a:lstStyle/>
        <a:p>
          <a:endParaRPr lang="en-GB"/>
        </a:p>
      </dgm:t>
    </dgm:pt>
    <dgm:pt modelId="{8E3A9B9E-AB83-4005-AFCE-D4D8855B3A6D}" type="sibTrans" cxnId="{FFD8186B-24AA-4059-A1A5-D67F0003C35F}">
      <dgm:prSet/>
      <dgm:spPr/>
      <dgm:t>
        <a:bodyPr/>
        <a:lstStyle/>
        <a:p>
          <a:endParaRPr lang="en-GB"/>
        </a:p>
      </dgm:t>
    </dgm:pt>
    <dgm:pt modelId="{DB847780-85C1-40C4-8997-EF292D5C2C75}">
      <dgm:prSet/>
      <dgm:spPr>
        <a:solidFill>
          <a:srgbClr val="9933FF"/>
        </a:solidFill>
      </dgm:spPr>
      <dgm:t>
        <a:bodyPr/>
        <a:lstStyle/>
        <a:p>
          <a:r>
            <a:rPr lang="en-US" dirty="0"/>
            <a:t>Teamwork</a:t>
          </a:r>
          <a:endParaRPr lang="en-GB" dirty="0"/>
        </a:p>
      </dgm:t>
    </dgm:pt>
    <dgm:pt modelId="{049031CE-4118-479C-8CFD-2B8479B6E911}" type="parTrans" cxnId="{880C7B63-9E83-4A93-B448-FA5EF507FCE5}">
      <dgm:prSet/>
      <dgm:spPr/>
      <dgm:t>
        <a:bodyPr/>
        <a:lstStyle/>
        <a:p>
          <a:endParaRPr lang="en-GB"/>
        </a:p>
      </dgm:t>
    </dgm:pt>
    <dgm:pt modelId="{8D4773CF-6B64-483C-AA53-E6433C5CFDE7}" type="sibTrans" cxnId="{880C7B63-9E83-4A93-B448-FA5EF507FCE5}">
      <dgm:prSet/>
      <dgm:spPr/>
      <dgm:t>
        <a:bodyPr/>
        <a:lstStyle/>
        <a:p>
          <a:endParaRPr lang="en-GB"/>
        </a:p>
      </dgm:t>
    </dgm:pt>
    <dgm:pt modelId="{0016D206-4C0A-43CC-9CA6-75C00FB4BDA8}" type="pres">
      <dgm:prSet presAssocID="{553D43CD-E17C-4924-9847-CC84B569210A}" presName="hierChild1" presStyleCnt="0">
        <dgm:presLayoutVars>
          <dgm:orgChart val="1"/>
          <dgm:chPref val="1"/>
          <dgm:dir/>
          <dgm:animOne val="branch"/>
          <dgm:animLvl val="lvl"/>
          <dgm:resizeHandles/>
        </dgm:presLayoutVars>
      </dgm:prSet>
      <dgm:spPr/>
    </dgm:pt>
    <dgm:pt modelId="{A3F2A9C2-297C-437E-B594-17E9822B45A6}" type="pres">
      <dgm:prSet presAssocID="{F07673EC-023A-4942-847A-C4DB98BC24FC}" presName="hierRoot1" presStyleCnt="0">
        <dgm:presLayoutVars>
          <dgm:hierBranch val="r"/>
        </dgm:presLayoutVars>
      </dgm:prSet>
      <dgm:spPr/>
    </dgm:pt>
    <dgm:pt modelId="{23384666-CA0A-4078-9AB6-FA09DE702E2B}" type="pres">
      <dgm:prSet presAssocID="{F07673EC-023A-4942-847A-C4DB98BC24FC}" presName="rootComposite1" presStyleCnt="0"/>
      <dgm:spPr/>
    </dgm:pt>
    <dgm:pt modelId="{B5F52903-E1E4-4EED-A801-0D15E08BCDBE}" type="pres">
      <dgm:prSet presAssocID="{F07673EC-023A-4942-847A-C4DB98BC24FC}" presName="rootText1" presStyleLbl="node0" presStyleIdx="0" presStyleCnt="1">
        <dgm:presLayoutVars>
          <dgm:chPref val="3"/>
        </dgm:presLayoutVars>
      </dgm:prSet>
      <dgm:spPr/>
    </dgm:pt>
    <dgm:pt modelId="{8D1FA080-DD49-4196-97B3-8FF3E781A345}" type="pres">
      <dgm:prSet presAssocID="{F07673EC-023A-4942-847A-C4DB98BC24FC}" presName="rootConnector1" presStyleLbl="node1" presStyleIdx="0" presStyleCnt="0"/>
      <dgm:spPr/>
    </dgm:pt>
    <dgm:pt modelId="{CCA09716-BE55-4818-8FEB-F62A0BC04618}" type="pres">
      <dgm:prSet presAssocID="{F07673EC-023A-4942-847A-C4DB98BC24FC}" presName="hierChild2" presStyleCnt="0"/>
      <dgm:spPr/>
    </dgm:pt>
    <dgm:pt modelId="{C8E68042-B709-46F6-9EBA-92A2FCFE0768}" type="pres">
      <dgm:prSet presAssocID="{97D447AF-F621-4B0F-9F94-5DBF68007A3D}" presName="Name50" presStyleLbl="parChTrans1D2" presStyleIdx="0" presStyleCnt="5"/>
      <dgm:spPr/>
    </dgm:pt>
    <dgm:pt modelId="{4F34AB42-34E6-4A31-8AA7-1857A3832315}" type="pres">
      <dgm:prSet presAssocID="{1AE84028-CF89-4CA8-8E60-17F971689A28}" presName="hierRoot2" presStyleCnt="0">
        <dgm:presLayoutVars>
          <dgm:hierBranch val="init"/>
        </dgm:presLayoutVars>
      </dgm:prSet>
      <dgm:spPr/>
    </dgm:pt>
    <dgm:pt modelId="{01DB8787-93F8-4310-A83D-2C30CB48E6A1}" type="pres">
      <dgm:prSet presAssocID="{1AE84028-CF89-4CA8-8E60-17F971689A28}" presName="rootComposite" presStyleCnt="0"/>
      <dgm:spPr/>
    </dgm:pt>
    <dgm:pt modelId="{ED368C6B-E91D-4A57-B3F7-8C941F34BE41}" type="pres">
      <dgm:prSet presAssocID="{1AE84028-CF89-4CA8-8E60-17F971689A28}" presName="rootText" presStyleLbl="node2" presStyleIdx="0" presStyleCnt="5" custLinFactNeighborX="3612" custLinFactNeighborY="-14842">
        <dgm:presLayoutVars>
          <dgm:chPref val="3"/>
        </dgm:presLayoutVars>
      </dgm:prSet>
      <dgm:spPr/>
    </dgm:pt>
    <dgm:pt modelId="{F07B8F8C-802B-4821-84CF-29F06C0A862B}" type="pres">
      <dgm:prSet presAssocID="{1AE84028-CF89-4CA8-8E60-17F971689A28}" presName="rootConnector" presStyleLbl="node2" presStyleIdx="0" presStyleCnt="5"/>
      <dgm:spPr/>
    </dgm:pt>
    <dgm:pt modelId="{578DB9B5-B002-4C29-9556-4FE02DCBBAE7}" type="pres">
      <dgm:prSet presAssocID="{1AE84028-CF89-4CA8-8E60-17F971689A28}" presName="hierChild4" presStyleCnt="0"/>
      <dgm:spPr/>
    </dgm:pt>
    <dgm:pt modelId="{F1D7A84D-4DED-4187-B6FA-9910FECBA13F}" type="pres">
      <dgm:prSet presAssocID="{1AE84028-CF89-4CA8-8E60-17F971689A28}" presName="hierChild5" presStyleCnt="0"/>
      <dgm:spPr/>
    </dgm:pt>
    <dgm:pt modelId="{42AB7FE0-5B16-45BF-B3ED-BBC587166A4C}" type="pres">
      <dgm:prSet presAssocID="{E6A58E9E-7650-463B-8BA2-CC4E3E70AAC4}" presName="Name50" presStyleLbl="parChTrans1D2" presStyleIdx="1" presStyleCnt="5"/>
      <dgm:spPr/>
    </dgm:pt>
    <dgm:pt modelId="{2E852FF8-4945-4818-93E5-C92F1B928357}" type="pres">
      <dgm:prSet presAssocID="{214902F3-E28C-4A22-A8C8-C6DB5FE7CB2D}" presName="hierRoot2" presStyleCnt="0">
        <dgm:presLayoutVars>
          <dgm:hierBranch val="init"/>
        </dgm:presLayoutVars>
      </dgm:prSet>
      <dgm:spPr/>
    </dgm:pt>
    <dgm:pt modelId="{13F105C6-3DDB-44A7-BF69-4A3375754F06}" type="pres">
      <dgm:prSet presAssocID="{214902F3-E28C-4A22-A8C8-C6DB5FE7CB2D}" presName="rootComposite" presStyleCnt="0"/>
      <dgm:spPr/>
    </dgm:pt>
    <dgm:pt modelId="{7A4E1236-7559-4C0E-9B75-B1B693ECFF80}" type="pres">
      <dgm:prSet presAssocID="{214902F3-E28C-4A22-A8C8-C6DB5FE7CB2D}" presName="rootText" presStyleLbl="node2" presStyleIdx="1" presStyleCnt="5" custLinFactNeighborX="3612" custLinFactNeighborY="-34613">
        <dgm:presLayoutVars>
          <dgm:chPref val="3"/>
        </dgm:presLayoutVars>
      </dgm:prSet>
      <dgm:spPr/>
    </dgm:pt>
    <dgm:pt modelId="{87670C85-68A7-48D2-B312-E46DCBE1B893}" type="pres">
      <dgm:prSet presAssocID="{214902F3-E28C-4A22-A8C8-C6DB5FE7CB2D}" presName="rootConnector" presStyleLbl="node2" presStyleIdx="1" presStyleCnt="5"/>
      <dgm:spPr/>
    </dgm:pt>
    <dgm:pt modelId="{31FA0DA6-AF20-4DF9-BDD3-8BA353C87742}" type="pres">
      <dgm:prSet presAssocID="{214902F3-E28C-4A22-A8C8-C6DB5FE7CB2D}" presName="hierChild4" presStyleCnt="0"/>
      <dgm:spPr/>
    </dgm:pt>
    <dgm:pt modelId="{7E49C283-7C2A-457D-AE40-26639AD8A437}" type="pres">
      <dgm:prSet presAssocID="{214902F3-E28C-4A22-A8C8-C6DB5FE7CB2D}" presName="hierChild5" presStyleCnt="0"/>
      <dgm:spPr/>
    </dgm:pt>
    <dgm:pt modelId="{342D3227-F916-4058-B799-B1BEFA5AACD3}" type="pres">
      <dgm:prSet presAssocID="{E4E04F28-8381-49D7-AE34-1D80FBACF418}" presName="Name50" presStyleLbl="parChTrans1D2" presStyleIdx="2" presStyleCnt="5"/>
      <dgm:spPr/>
    </dgm:pt>
    <dgm:pt modelId="{5D0680B0-6A5C-41F8-953C-DEB591CF2A55}" type="pres">
      <dgm:prSet presAssocID="{81276AAD-4146-4A71-BAFD-8FEC4E7E6880}" presName="hierRoot2" presStyleCnt="0">
        <dgm:presLayoutVars>
          <dgm:hierBranch val="init"/>
        </dgm:presLayoutVars>
      </dgm:prSet>
      <dgm:spPr/>
    </dgm:pt>
    <dgm:pt modelId="{9F093B48-5DCB-4171-A3E4-EB86156B0D6C}" type="pres">
      <dgm:prSet presAssocID="{81276AAD-4146-4A71-BAFD-8FEC4E7E6880}" presName="rootComposite" presStyleCnt="0"/>
      <dgm:spPr/>
    </dgm:pt>
    <dgm:pt modelId="{A6A25556-DF7F-457B-9060-2190EEA466D3}" type="pres">
      <dgm:prSet presAssocID="{81276AAD-4146-4A71-BAFD-8FEC4E7E6880}" presName="rootText" presStyleLbl="node2" presStyleIdx="2" presStyleCnt="5" custLinFactNeighborX="3612" custLinFactNeighborY="-64472">
        <dgm:presLayoutVars>
          <dgm:chPref val="3"/>
        </dgm:presLayoutVars>
      </dgm:prSet>
      <dgm:spPr/>
    </dgm:pt>
    <dgm:pt modelId="{967E4ACC-6EF7-47F3-95E1-27FBAF2ED507}" type="pres">
      <dgm:prSet presAssocID="{81276AAD-4146-4A71-BAFD-8FEC4E7E6880}" presName="rootConnector" presStyleLbl="node2" presStyleIdx="2" presStyleCnt="5"/>
      <dgm:spPr/>
    </dgm:pt>
    <dgm:pt modelId="{0F41DFC9-A5B6-4319-B9CF-E97E81C03D2C}" type="pres">
      <dgm:prSet presAssocID="{81276AAD-4146-4A71-BAFD-8FEC4E7E6880}" presName="hierChild4" presStyleCnt="0"/>
      <dgm:spPr/>
    </dgm:pt>
    <dgm:pt modelId="{22347A8B-929A-4A31-8CF3-EB49F89249FC}" type="pres">
      <dgm:prSet presAssocID="{81276AAD-4146-4A71-BAFD-8FEC4E7E6880}" presName="hierChild5" presStyleCnt="0"/>
      <dgm:spPr/>
    </dgm:pt>
    <dgm:pt modelId="{5D1E20FA-A336-40A9-876C-003B833BE7DF}" type="pres">
      <dgm:prSet presAssocID="{049031CE-4118-479C-8CFD-2B8479B6E911}" presName="Name50" presStyleLbl="parChTrans1D2" presStyleIdx="3" presStyleCnt="5"/>
      <dgm:spPr/>
    </dgm:pt>
    <dgm:pt modelId="{B45069E4-4C0E-4FE7-90D9-838EFDFF4D34}" type="pres">
      <dgm:prSet presAssocID="{DB847780-85C1-40C4-8997-EF292D5C2C75}" presName="hierRoot2" presStyleCnt="0">
        <dgm:presLayoutVars>
          <dgm:hierBranch val="init"/>
        </dgm:presLayoutVars>
      </dgm:prSet>
      <dgm:spPr/>
    </dgm:pt>
    <dgm:pt modelId="{F2B76C40-0E58-4552-A62B-1C652008CA3B}" type="pres">
      <dgm:prSet presAssocID="{DB847780-85C1-40C4-8997-EF292D5C2C75}" presName="rootComposite" presStyleCnt="0"/>
      <dgm:spPr/>
    </dgm:pt>
    <dgm:pt modelId="{E36234E2-27BF-43F1-9746-D68D6D13BCCE}" type="pres">
      <dgm:prSet presAssocID="{DB847780-85C1-40C4-8997-EF292D5C2C75}" presName="rootText" presStyleLbl="node2" presStyleIdx="3" presStyleCnt="5" custLinFactNeighborX="3612" custLinFactNeighborY="-84339">
        <dgm:presLayoutVars>
          <dgm:chPref val="3"/>
        </dgm:presLayoutVars>
      </dgm:prSet>
      <dgm:spPr/>
    </dgm:pt>
    <dgm:pt modelId="{21728291-A7B0-45A1-9EF0-9679D05C4B0B}" type="pres">
      <dgm:prSet presAssocID="{DB847780-85C1-40C4-8997-EF292D5C2C75}" presName="rootConnector" presStyleLbl="node2" presStyleIdx="3" presStyleCnt="5"/>
      <dgm:spPr/>
    </dgm:pt>
    <dgm:pt modelId="{9EDB5C1C-3D85-4BD7-8384-B353E0CD5798}" type="pres">
      <dgm:prSet presAssocID="{DB847780-85C1-40C4-8997-EF292D5C2C75}" presName="hierChild4" presStyleCnt="0"/>
      <dgm:spPr/>
    </dgm:pt>
    <dgm:pt modelId="{B2087D81-E102-4700-84F1-A8B71094F912}" type="pres">
      <dgm:prSet presAssocID="{DB847780-85C1-40C4-8997-EF292D5C2C75}" presName="hierChild5" presStyleCnt="0"/>
      <dgm:spPr/>
    </dgm:pt>
    <dgm:pt modelId="{0CEFC693-D702-4B1B-822E-70793B3BCB33}" type="pres">
      <dgm:prSet presAssocID="{707CEA78-618B-4C0E-A8C8-97E5A013C38A}" presName="Name50" presStyleLbl="parChTrans1D2" presStyleIdx="4" presStyleCnt="5"/>
      <dgm:spPr/>
    </dgm:pt>
    <dgm:pt modelId="{959A0B17-B2A8-485E-BB79-0B595B428E69}" type="pres">
      <dgm:prSet presAssocID="{6DDA4E3A-C68C-45A4-ABE4-8427A7A336B4}" presName="hierRoot2" presStyleCnt="0">
        <dgm:presLayoutVars>
          <dgm:hierBranch val="init"/>
        </dgm:presLayoutVars>
      </dgm:prSet>
      <dgm:spPr/>
    </dgm:pt>
    <dgm:pt modelId="{DE1A2F14-906F-45A6-A297-541C79AFEC47}" type="pres">
      <dgm:prSet presAssocID="{6DDA4E3A-C68C-45A4-ABE4-8427A7A336B4}" presName="rootComposite" presStyleCnt="0"/>
      <dgm:spPr/>
    </dgm:pt>
    <dgm:pt modelId="{8E4DAD78-B842-48E6-8512-9D1CF7EE42FC}" type="pres">
      <dgm:prSet presAssocID="{6DDA4E3A-C68C-45A4-ABE4-8427A7A336B4}" presName="rootText" presStyleLbl="node2" presStyleIdx="4" presStyleCnt="5" custLinFactY="-5288" custLinFactNeighborX="3612" custLinFactNeighborY="-100000">
        <dgm:presLayoutVars>
          <dgm:chPref val="3"/>
        </dgm:presLayoutVars>
      </dgm:prSet>
      <dgm:spPr/>
    </dgm:pt>
    <dgm:pt modelId="{238F2749-4B44-49B2-9252-17601900E9BB}" type="pres">
      <dgm:prSet presAssocID="{6DDA4E3A-C68C-45A4-ABE4-8427A7A336B4}" presName="rootConnector" presStyleLbl="node2" presStyleIdx="4" presStyleCnt="5"/>
      <dgm:spPr/>
    </dgm:pt>
    <dgm:pt modelId="{BA346410-AE39-478F-BA55-2E0302BA3D68}" type="pres">
      <dgm:prSet presAssocID="{6DDA4E3A-C68C-45A4-ABE4-8427A7A336B4}" presName="hierChild4" presStyleCnt="0"/>
      <dgm:spPr/>
    </dgm:pt>
    <dgm:pt modelId="{01EFB85C-7735-44F1-9757-312A92B2A95E}" type="pres">
      <dgm:prSet presAssocID="{6DDA4E3A-C68C-45A4-ABE4-8427A7A336B4}" presName="hierChild5" presStyleCnt="0"/>
      <dgm:spPr/>
    </dgm:pt>
    <dgm:pt modelId="{996854D2-97E1-48E8-8F79-3D0A03E13C3D}" type="pres">
      <dgm:prSet presAssocID="{F07673EC-023A-4942-847A-C4DB98BC24FC}" presName="hierChild3" presStyleCnt="0"/>
      <dgm:spPr/>
    </dgm:pt>
  </dgm:ptLst>
  <dgm:cxnLst>
    <dgm:cxn modelId="{48444F17-2D80-4D05-A707-2D525839DDE6}" type="presOf" srcId="{214902F3-E28C-4A22-A8C8-C6DB5FE7CB2D}" destId="{87670C85-68A7-48D2-B312-E46DCBE1B893}" srcOrd="1" destOrd="0" presId="urn:microsoft.com/office/officeart/2005/8/layout/orgChart1"/>
    <dgm:cxn modelId="{95D8811B-4A36-42FC-8115-64D183999B36}" type="presOf" srcId="{1AE84028-CF89-4CA8-8E60-17F971689A28}" destId="{F07B8F8C-802B-4821-84CF-29F06C0A862B}" srcOrd="1" destOrd="0" presId="urn:microsoft.com/office/officeart/2005/8/layout/orgChart1"/>
    <dgm:cxn modelId="{5F856A20-5033-40CA-9995-210BE5C99462}" type="presOf" srcId="{97D447AF-F621-4B0F-9F94-5DBF68007A3D}" destId="{C8E68042-B709-46F6-9EBA-92A2FCFE0768}" srcOrd="0" destOrd="0" presId="urn:microsoft.com/office/officeart/2005/8/layout/orgChart1"/>
    <dgm:cxn modelId="{CFF5D32D-7081-40B9-A197-88505CAF2A0E}" type="presOf" srcId="{E4E04F28-8381-49D7-AE34-1D80FBACF418}" destId="{342D3227-F916-4058-B799-B1BEFA5AACD3}" srcOrd="0" destOrd="0" presId="urn:microsoft.com/office/officeart/2005/8/layout/orgChart1"/>
    <dgm:cxn modelId="{72DD1360-D7C1-4FD7-BDC8-34012E98DDD7}" srcId="{553D43CD-E17C-4924-9847-CC84B569210A}" destId="{F07673EC-023A-4942-847A-C4DB98BC24FC}" srcOrd="0" destOrd="0" parTransId="{7F9AF99B-FE3C-4A74-B034-69D9B6ADB433}" sibTransId="{6E4FEAC2-7FC6-4873-BF29-7F6C3F58EB74}"/>
    <dgm:cxn modelId="{880C7B63-9E83-4A93-B448-FA5EF507FCE5}" srcId="{F07673EC-023A-4942-847A-C4DB98BC24FC}" destId="{DB847780-85C1-40C4-8997-EF292D5C2C75}" srcOrd="3" destOrd="0" parTransId="{049031CE-4118-479C-8CFD-2B8479B6E911}" sibTransId="{8D4773CF-6B64-483C-AA53-E6433C5CFDE7}"/>
    <dgm:cxn modelId="{E1CFEF47-8FC2-4B17-B075-70033984E84C}" type="presOf" srcId="{81276AAD-4146-4A71-BAFD-8FEC4E7E6880}" destId="{A6A25556-DF7F-457B-9060-2190EEA466D3}" srcOrd="0" destOrd="0" presId="urn:microsoft.com/office/officeart/2005/8/layout/orgChart1"/>
    <dgm:cxn modelId="{FFD8186B-24AA-4059-A1A5-D67F0003C35F}" srcId="{F07673EC-023A-4942-847A-C4DB98BC24FC}" destId="{6DDA4E3A-C68C-45A4-ABE4-8427A7A336B4}" srcOrd="4" destOrd="0" parTransId="{707CEA78-618B-4C0E-A8C8-97E5A013C38A}" sibTransId="{8E3A9B9E-AB83-4005-AFCE-D4D8855B3A6D}"/>
    <dgm:cxn modelId="{FB2A6D6C-2DE3-4D55-A034-EA969AC7D917}" type="presOf" srcId="{707CEA78-618B-4C0E-A8C8-97E5A013C38A}" destId="{0CEFC693-D702-4B1B-822E-70793B3BCB33}" srcOrd="0" destOrd="0" presId="urn:microsoft.com/office/officeart/2005/8/layout/orgChart1"/>
    <dgm:cxn modelId="{EABD9858-D2BA-4E9A-82B3-F09B74AF1A8F}" srcId="{F07673EC-023A-4942-847A-C4DB98BC24FC}" destId="{214902F3-E28C-4A22-A8C8-C6DB5FE7CB2D}" srcOrd="1" destOrd="0" parTransId="{E6A58E9E-7650-463B-8BA2-CC4E3E70AAC4}" sibTransId="{25CBBE58-8C75-492B-86A9-9B014115ECC8}"/>
    <dgm:cxn modelId="{C0480086-DA2C-47E8-8786-826F74F0DA85}" type="presOf" srcId="{049031CE-4118-479C-8CFD-2B8479B6E911}" destId="{5D1E20FA-A336-40A9-876C-003B833BE7DF}" srcOrd="0" destOrd="0" presId="urn:microsoft.com/office/officeart/2005/8/layout/orgChart1"/>
    <dgm:cxn modelId="{6654D792-6C4C-4F58-BA5F-191652487206}" type="presOf" srcId="{214902F3-E28C-4A22-A8C8-C6DB5FE7CB2D}" destId="{7A4E1236-7559-4C0E-9B75-B1B693ECFF80}" srcOrd="0" destOrd="0" presId="urn:microsoft.com/office/officeart/2005/8/layout/orgChart1"/>
    <dgm:cxn modelId="{E4667698-E3CB-49C9-8ACF-57A4B33A2DBE}" type="presOf" srcId="{1AE84028-CF89-4CA8-8E60-17F971689A28}" destId="{ED368C6B-E91D-4A57-B3F7-8C941F34BE41}" srcOrd="0" destOrd="0" presId="urn:microsoft.com/office/officeart/2005/8/layout/orgChart1"/>
    <dgm:cxn modelId="{4362C99C-ABAA-430D-8402-0D597FE8C504}" type="presOf" srcId="{6DDA4E3A-C68C-45A4-ABE4-8427A7A336B4}" destId="{238F2749-4B44-49B2-9252-17601900E9BB}" srcOrd="1" destOrd="0" presId="urn:microsoft.com/office/officeart/2005/8/layout/orgChart1"/>
    <dgm:cxn modelId="{5E9C99A3-DE98-4900-BB6B-95429DB060D3}" type="presOf" srcId="{F07673EC-023A-4942-847A-C4DB98BC24FC}" destId="{8D1FA080-DD49-4196-97B3-8FF3E781A345}" srcOrd="1" destOrd="0" presId="urn:microsoft.com/office/officeart/2005/8/layout/orgChart1"/>
    <dgm:cxn modelId="{154B7AAF-F147-479C-99A3-EFCEC737B747}" type="presOf" srcId="{6DDA4E3A-C68C-45A4-ABE4-8427A7A336B4}" destId="{8E4DAD78-B842-48E6-8512-9D1CF7EE42FC}" srcOrd="0" destOrd="0" presId="urn:microsoft.com/office/officeart/2005/8/layout/orgChart1"/>
    <dgm:cxn modelId="{DD6AC3BD-1A2F-4318-A25F-C4BF7EFB7E3F}" type="presOf" srcId="{E6A58E9E-7650-463B-8BA2-CC4E3E70AAC4}" destId="{42AB7FE0-5B16-45BF-B3ED-BBC587166A4C}" srcOrd="0" destOrd="0" presId="urn:microsoft.com/office/officeart/2005/8/layout/orgChart1"/>
    <dgm:cxn modelId="{CD1109BF-91D9-4AE5-8A15-DF72B992E84E}" srcId="{F07673EC-023A-4942-847A-C4DB98BC24FC}" destId="{81276AAD-4146-4A71-BAFD-8FEC4E7E6880}" srcOrd="2" destOrd="0" parTransId="{E4E04F28-8381-49D7-AE34-1D80FBACF418}" sibTransId="{9E9C5FB4-3F2F-42CC-8BBD-1FDD402E182B}"/>
    <dgm:cxn modelId="{883206D1-4099-4F55-A48C-73D3EE67493F}" srcId="{F07673EC-023A-4942-847A-C4DB98BC24FC}" destId="{1AE84028-CF89-4CA8-8E60-17F971689A28}" srcOrd="0" destOrd="0" parTransId="{97D447AF-F621-4B0F-9F94-5DBF68007A3D}" sibTransId="{BD611C8B-4F9D-4EBE-90C3-51A6B5D6D02F}"/>
    <dgm:cxn modelId="{FA90F0E2-2CC9-49AA-9BB2-99CCC52F8923}" type="presOf" srcId="{F07673EC-023A-4942-847A-C4DB98BC24FC}" destId="{B5F52903-E1E4-4EED-A801-0D15E08BCDBE}" srcOrd="0" destOrd="0" presId="urn:microsoft.com/office/officeart/2005/8/layout/orgChart1"/>
    <dgm:cxn modelId="{A457BFEB-E3B7-4F28-9173-B8BEED27C8B1}" type="presOf" srcId="{DB847780-85C1-40C4-8997-EF292D5C2C75}" destId="{E36234E2-27BF-43F1-9746-D68D6D13BCCE}" srcOrd="0" destOrd="0" presId="urn:microsoft.com/office/officeart/2005/8/layout/orgChart1"/>
    <dgm:cxn modelId="{2A063DF0-ECDF-48A7-856D-69739D9C219E}" type="presOf" srcId="{81276AAD-4146-4A71-BAFD-8FEC4E7E6880}" destId="{967E4ACC-6EF7-47F3-95E1-27FBAF2ED507}" srcOrd="1" destOrd="0" presId="urn:microsoft.com/office/officeart/2005/8/layout/orgChart1"/>
    <dgm:cxn modelId="{CC14E9F3-4A01-496C-961C-A1A869ADB44E}" type="presOf" srcId="{553D43CD-E17C-4924-9847-CC84B569210A}" destId="{0016D206-4C0A-43CC-9CA6-75C00FB4BDA8}" srcOrd="0" destOrd="0" presId="urn:microsoft.com/office/officeart/2005/8/layout/orgChart1"/>
    <dgm:cxn modelId="{C6C7FBF5-7225-4A0C-BCB7-7A7F7C31C762}" type="presOf" srcId="{DB847780-85C1-40C4-8997-EF292D5C2C75}" destId="{21728291-A7B0-45A1-9EF0-9679D05C4B0B}" srcOrd="1" destOrd="0" presId="urn:microsoft.com/office/officeart/2005/8/layout/orgChart1"/>
    <dgm:cxn modelId="{48E15654-A719-4646-B902-00732E46B04E}" type="presParOf" srcId="{0016D206-4C0A-43CC-9CA6-75C00FB4BDA8}" destId="{A3F2A9C2-297C-437E-B594-17E9822B45A6}" srcOrd="0" destOrd="0" presId="urn:microsoft.com/office/officeart/2005/8/layout/orgChart1"/>
    <dgm:cxn modelId="{2F46064F-76D4-468B-81C2-18655850D2E5}" type="presParOf" srcId="{A3F2A9C2-297C-437E-B594-17E9822B45A6}" destId="{23384666-CA0A-4078-9AB6-FA09DE702E2B}" srcOrd="0" destOrd="0" presId="urn:microsoft.com/office/officeart/2005/8/layout/orgChart1"/>
    <dgm:cxn modelId="{D9DD8F97-D7D4-4D03-9350-683415E8197A}" type="presParOf" srcId="{23384666-CA0A-4078-9AB6-FA09DE702E2B}" destId="{B5F52903-E1E4-4EED-A801-0D15E08BCDBE}" srcOrd="0" destOrd="0" presId="urn:microsoft.com/office/officeart/2005/8/layout/orgChart1"/>
    <dgm:cxn modelId="{58780A72-D130-4296-A27B-3A21780D0E8E}" type="presParOf" srcId="{23384666-CA0A-4078-9AB6-FA09DE702E2B}" destId="{8D1FA080-DD49-4196-97B3-8FF3E781A345}" srcOrd="1" destOrd="0" presId="urn:microsoft.com/office/officeart/2005/8/layout/orgChart1"/>
    <dgm:cxn modelId="{ABE06D8B-11D7-43A8-AE9D-53C1DF36C67D}" type="presParOf" srcId="{A3F2A9C2-297C-437E-B594-17E9822B45A6}" destId="{CCA09716-BE55-4818-8FEB-F62A0BC04618}" srcOrd="1" destOrd="0" presId="urn:microsoft.com/office/officeart/2005/8/layout/orgChart1"/>
    <dgm:cxn modelId="{253A07EC-7A1F-40A8-A3A1-B20480192FFC}" type="presParOf" srcId="{CCA09716-BE55-4818-8FEB-F62A0BC04618}" destId="{C8E68042-B709-46F6-9EBA-92A2FCFE0768}" srcOrd="0" destOrd="0" presId="urn:microsoft.com/office/officeart/2005/8/layout/orgChart1"/>
    <dgm:cxn modelId="{CC49CE9B-C230-4D3B-8CD4-355D243D484E}" type="presParOf" srcId="{CCA09716-BE55-4818-8FEB-F62A0BC04618}" destId="{4F34AB42-34E6-4A31-8AA7-1857A3832315}" srcOrd="1" destOrd="0" presId="urn:microsoft.com/office/officeart/2005/8/layout/orgChart1"/>
    <dgm:cxn modelId="{E5C5222F-DAA0-4D08-933A-4D69ACC0B3DE}" type="presParOf" srcId="{4F34AB42-34E6-4A31-8AA7-1857A3832315}" destId="{01DB8787-93F8-4310-A83D-2C30CB48E6A1}" srcOrd="0" destOrd="0" presId="urn:microsoft.com/office/officeart/2005/8/layout/orgChart1"/>
    <dgm:cxn modelId="{189F5BED-C4D2-43A4-9338-3E0BF1AEC142}" type="presParOf" srcId="{01DB8787-93F8-4310-A83D-2C30CB48E6A1}" destId="{ED368C6B-E91D-4A57-B3F7-8C941F34BE41}" srcOrd="0" destOrd="0" presId="urn:microsoft.com/office/officeart/2005/8/layout/orgChart1"/>
    <dgm:cxn modelId="{A950DAB6-BE86-41B4-8394-AAE98C34651F}" type="presParOf" srcId="{01DB8787-93F8-4310-A83D-2C30CB48E6A1}" destId="{F07B8F8C-802B-4821-84CF-29F06C0A862B}" srcOrd="1" destOrd="0" presId="urn:microsoft.com/office/officeart/2005/8/layout/orgChart1"/>
    <dgm:cxn modelId="{1CD1D687-3D07-47A5-8394-F7632915260E}" type="presParOf" srcId="{4F34AB42-34E6-4A31-8AA7-1857A3832315}" destId="{578DB9B5-B002-4C29-9556-4FE02DCBBAE7}" srcOrd="1" destOrd="0" presId="urn:microsoft.com/office/officeart/2005/8/layout/orgChart1"/>
    <dgm:cxn modelId="{4240813B-31E2-45C4-B53E-470487C16C2C}" type="presParOf" srcId="{4F34AB42-34E6-4A31-8AA7-1857A3832315}" destId="{F1D7A84D-4DED-4187-B6FA-9910FECBA13F}" srcOrd="2" destOrd="0" presId="urn:microsoft.com/office/officeart/2005/8/layout/orgChart1"/>
    <dgm:cxn modelId="{926B641F-66AA-4570-BDEA-660B02A9CE29}" type="presParOf" srcId="{CCA09716-BE55-4818-8FEB-F62A0BC04618}" destId="{42AB7FE0-5B16-45BF-B3ED-BBC587166A4C}" srcOrd="2" destOrd="0" presId="urn:microsoft.com/office/officeart/2005/8/layout/orgChart1"/>
    <dgm:cxn modelId="{B7C4F79B-2EB5-4215-A510-F25319BF1028}" type="presParOf" srcId="{CCA09716-BE55-4818-8FEB-F62A0BC04618}" destId="{2E852FF8-4945-4818-93E5-C92F1B928357}" srcOrd="3" destOrd="0" presId="urn:microsoft.com/office/officeart/2005/8/layout/orgChart1"/>
    <dgm:cxn modelId="{F5D579AB-DF0A-4E34-A6BC-36B93A52A23A}" type="presParOf" srcId="{2E852FF8-4945-4818-93E5-C92F1B928357}" destId="{13F105C6-3DDB-44A7-BF69-4A3375754F06}" srcOrd="0" destOrd="0" presId="urn:microsoft.com/office/officeart/2005/8/layout/orgChart1"/>
    <dgm:cxn modelId="{DE3C8BE6-2924-47D6-8D56-4400EA7E0A59}" type="presParOf" srcId="{13F105C6-3DDB-44A7-BF69-4A3375754F06}" destId="{7A4E1236-7559-4C0E-9B75-B1B693ECFF80}" srcOrd="0" destOrd="0" presId="urn:microsoft.com/office/officeart/2005/8/layout/orgChart1"/>
    <dgm:cxn modelId="{F3F7D433-B78B-4EB2-A3CD-0E8387294DE6}" type="presParOf" srcId="{13F105C6-3DDB-44A7-BF69-4A3375754F06}" destId="{87670C85-68A7-48D2-B312-E46DCBE1B893}" srcOrd="1" destOrd="0" presId="urn:microsoft.com/office/officeart/2005/8/layout/orgChart1"/>
    <dgm:cxn modelId="{CA416A60-F401-4B70-B7BD-A98E715CFC26}" type="presParOf" srcId="{2E852FF8-4945-4818-93E5-C92F1B928357}" destId="{31FA0DA6-AF20-4DF9-BDD3-8BA353C87742}" srcOrd="1" destOrd="0" presId="urn:microsoft.com/office/officeart/2005/8/layout/orgChart1"/>
    <dgm:cxn modelId="{745C4CCB-DE7C-429B-B186-8BCA3CBAB720}" type="presParOf" srcId="{2E852FF8-4945-4818-93E5-C92F1B928357}" destId="{7E49C283-7C2A-457D-AE40-26639AD8A437}" srcOrd="2" destOrd="0" presId="urn:microsoft.com/office/officeart/2005/8/layout/orgChart1"/>
    <dgm:cxn modelId="{514124CF-5311-4B93-A9B1-989E29DA63EC}" type="presParOf" srcId="{CCA09716-BE55-4818-8FEB-F62A0BC04618}" destId="{342D3227-F916-4058-B799-B1BEFA5AACD3}" srcOrd="4" destOrd="0" presId="urn:microsoft.com/office/officeart/2005/8/layout/orgChart1"/>
    <dgm:cxn modelId="{4B3D5514-D6B9-44D8-83D2-4B7E9080DC91}" type="presParOf" srcId="{CCA09716-BE55-4818-8FEB-F62A0BC04618}" destId="{5D0680B0-6A5C-41F8-953C-DEB591CF2A55}" srcOrd="5" destOrd="0" presId="urn:microsoft.com/office/officeart/2005/8/layout/orgChart1"/>
    <dgm:cxn modelId="{FD3A1520-D5EC-45EA-972F-1763787DC5DA}" type="presParOf" srcId="{5D0680B0-6A5C-41F8-953C-DEB591CF2A55}" destId="{9F093B48-5DCB-4171-A3E4-EB86156B0D6C}" srcOrd="0" destOrd="0" presId="urn:microsoft.com/office/officeart/2005/8/layout/orgChart1"/>
    <dgm:cxn modelId="{FD347523-695F-4867-AE3C-71036E45DF3D}" type="presParOf" srcId="{9F093B48-5DCB-4171-A3E4-EB86156B0D6C}" destId="{A6A25556-DF7F-457B-9060-2190EEA466D3}" srcOrd="0" destOrd="0" presId="urn:microsoft.com/office/officeart/2005/8/layout/orgChart1"/>
    <dgm:cxn modelId="{8C52B058-DE46-48FD-898F-33B9C2C580B7}" type="presParOf" srcId="{9F093B48-5DCB-4171-A3E4-EB86156B0D6C}" destId="{967E4ACC-6EF7-47F3-95E1-27FBAF2ED507}" srcOrd="1" destOrd="0" presId="urn:microsoft.com/office/officeart/2005/8/layout/orgChart1"/>
    <dgm:cxn modelId="{0B565A5C-C013-4A10-8A7C-469E2DBE911B}" type="presParOf" srcId="{5D0680B0-6A5C-41F8-953C-DEB591CF2A55}" destId="{0F41DFC9-A5B6-4319-B9CF-E97E81C03D2C}" srcOrd="1" destOrd="0" presId="urn:microsoft.com/office/officeart/2005/8/layout/orgChart1"/>
    <dgm:cxn modelId="{166D9C0C-680B-414A-98AA-40468D1A36E0}" type="presParOf" srcId="{5D0680B0-6A5C-41F8-953C-DEB591CF2A55}" destId="{22347A8B-929A-4A31-8CF3-EB49F89249FC}" srcOrd="2" destOrd="0" presId="urn:microsoft.com/office/officeart/2005/8/layout/orgChart1"/>
    <dgm:cxn modelId="{17EBE5B2-C51D-4ABA-92A5-78AD484E88E9}" type="presParOf" srcId="{CCA09716-BE55-4818-8FEB-F62A0BC04618}" destId="{5D1E20FA-A336-40A9-876C-003B833BE7DF}" srcOrd="6" destOrd="0" presId="urn:microsoft.com/office/officeart/2005/8/layout/orgChart1"/>
    <dgm:cxn modelId="{58185669-3477-4D4A-A77B-5380B61CDE31}" type="presParOf" srcId="{CCA09716-BE55-4818-8FEB-F62A0BC04618}" destId="{B45069E4-4C0E-4FE7-90D9-838EFDFF4D34}" srcOrd="7" destOrd="0" presId="urn:microsoft.com/office/officeart/2005/8/layout/orgChart1"/>
    <dgm:cxn modelId="{DCD13394-1872-40CD-95AE-9EF2C538D6B6}" type="presParOf" srcId="{B45069E4-4C0E-4FE7-90D9-838EFDFF4D34}" destId="{F2B76C40-0E58-4552-A62B-1C652008CA3B}" srcOrd="0" destOrd="0" presId="urn:microsoft.com/office/officeart/2005/8/layout/orgChart1"/>
    <dgm:cxn modelId="{720462CA-E6D7-481E-8272-FA4EB971F53A}" type="presParOf" srcId="{F2B76C40-0E58-4552-A62B-1C652008CA3B}" destId="{E36234E2-27BF-43F1-9746-D68D6D13BCCE}" srcOrd="0" destOrd="0" presId="urn:microsoft.com/office/officeart/2005/8/layout/orgChart1"/>
    <dgm:cxn modelId="{39D35DCB-3240-43ED-9ACB-1987E09B5C02}" type="presParOf" srcId="{F2B76C40-0E58-4552-A62B-1C652008CA3B}" destId="{21728291-A7B0-45A1-9EF0-9679D05C4B0B}" srcOrd="1" destOrd="0" presId="urn:microsoft.com/office/officeart/2005/8/layout/orgChart1"/>
    <dgm:cxn modelId="{4955447C-2C46-4524-8A10-770F34F1FD1E}" type="presParOf" srcId="{B45069E4-4C0E-4FE7-90D9-838EFDFF4D34}" destId="{9EDB5C1C-3D85-4BD7-8384-B353E0CD5798}" srcOrd="1" destOrd="0" presId="urn:microsoft.com/office/officeart/2005/8/layout/orgChart1"/>
    <dgm:cxn modelId="{F287FBA5-C881-4538-A865-6B49C8BFE316}" type="presParOf" srcId="{B45069E4-4C0E-4FE7-90D9-838EFDFF4D34}" destId="{B2087D81-E102-4700-84F1-A8B71094F912}" srcOrd="2" destOrd="0" presId="urn:microsoft.com/office/officeart/2005/8/layout/orgChart1"/>
    <dgm:cxn modelId="{1CA7ED60-FB7B-4E13-BB6A-2F834AA6B774}" type="presParOf" srcId="{CCA09716-BE55-4818-8FEB-F62A0BC04618}" destId="{0CEFC693-D702-4B1B-822E-70793B3BCB33}" srcOrd="8" destOrd="0" presId="urn:microsoft.com/office/officeart/2005/8/layout/orgChart1"/>
    <dgm:cxn modelId="{4174C4AD-9B3D-4D69-98DC-944D590DB50A}" type="presParOf" srcId="{CCA09716-BE55-4818-8FEB-F62A0BC04618}" destId="{959A0B17-B2A8-485E-BB79-0B595B428E69}" srcOrd="9" destOrd="0" presId="urn:microsoft.com/office/officeart/2005/8/layout/orgChart1"/>
    <dgm:cxn modelId="{962F8A3F-C0F6-4824-B8A0-EC396FEF2DFB}" type="presParOf" srcId="{959A0B17-B2A8-485E-BB79-0B595B428E69}" destId="{DE1A2F14-906F-45A6-A297-541C79AFEC47}" srcOrd="0" destOrd="0" presId="urn:microsoft.com/office/officeart/2005/8/layout/orgChart1"/>
    <dgm:cxn modelId="{6C95D4E1-BDF7-45C9-9E0E-AC71578F9F7A}" type="presParOf" srcId="{DE1A2F14-906F-45A6-A297-541C79AFEC47}" destId="{8E4DAD78-B842-48E6-8512-9D1CF7EE42FC}" srcOrd="0" destOrd="0" presId="urn:microsoft.com/office/officeart/2005/8/layout/orgChart1"/>
    <dgm:cxn modelId="{24777221-2119-43B9-8F1B-48C5DAB55633}" type="presParOf" srcId="{DE1A2F14-906F-45A6-A297-541C79AFEC47}" destId="{238F2749-4B44-49B2-9252-17601900E9BB}" srcOrd="1" destOrd="0" presId="urn:microsoft.com/office/officeart/2005/8/layout/orgChart1"/>
    <dgm:cxn modelId="{CAD821DE-844A-48C5-A641-7F3939557936}" type="presParOf" srcId="{959A0B17-B2A8-485E-BB79-0B595B428E69}" destId="{BA346410-AE39-478F-BA55-2E0302BA3D68}" srcOrd="1" destOrd="0" presId="urn:microsoft.com/office/officeart/2005/8/layout/orgChart1"/>
    <dgm:cxn modelId="{A1903549-56E4-4870-8B71-63F70821D111}" type="presParOf" srcId="{959A0B17-B2A8-485E-BB79-0B595B428E69}" destId="{01EFB85C-7735-44F1-9757-312A92B2A95E}" srcOrd="2" destOrd="0" presId="urn:microsoft.com/office/officeart/2005/8/layout/orgChart1"/>
    <dgm:cxn modelId="{1670B977-9906-485A-9F03-5F0D51E4E9AA}" type="presParOf" srcId="{A3F2A9C2-297C-437E-B594-17E9822B45A6}" destId="{996854D2-97E1-48E8-8F79-3D0A03E13C3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53D43CD-E17C-4924-9847-CC84B569210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F07673EC-023A-4942-847A-C4DB98BC24FC}">
      <dgm:prSet/>
      <dgm:spPr>
        <a:solidFill>
          <a:srgbClr val="9933FF"/>
        </a:solidFill>
      </dgm:spPr>
      <dgm:t>
        <a:bodyPr/>
        <a:lstStyle/>
        <a:p>
          <a:r>
            <a:rPr lang="en-US" dirty="0"/>
            <a:t>Relationship Management </a:t>
          </a:r>
          <a:endParaRPr lang="en-GB" dirty="0"/>
        </a:p>
      </dgm:t>
    </dgm:pt>
    <dgm:pt modelId="{7F9AF99B-FE3C-4A74-B034-69D9B6ADB433}" type="parTrans" cxnId="{72DD1360-D7C1-4FD7-BDC8-34012E98DDD7}">
      <dgm:prSet/>
      <dgm:spPr/>
      <dgm:t>
        <a:bodyPr/>
        <a:lstStyle/>
        <a:p>
          <a:endParaRPr lang="en-GB"/>
        </a:p>
      </dgm:t>
    </dgm:pt>
    <dgm:pt modelId="{6E4FEAC2-7FC6-4873-BF29-7F6C3F58EB74}" type="sibTrans" cxnId="{72DD1360-D7C1-4FD7-BDC8-34012E98DDD7}">
      <dgm:prSet/>
      <dgm:spPr/>
      <dgm:t>
        <a:bodyPr/>
        <a:lstStyle/>
        <a:p>
          <a:endParaRPr lang="en-GB"/>
        </a:p>
      </dgm:t>
    </dgm:pt>
    <dgm:pt modelId="{1AE84028-CF89-4CA8-8E60-17F971689A28}">
      <dgm:prSet/>
      <dgm:spPr>
        <a:solidFill>
          <a:srgbClr val="9933FF"/>
        </a:solidFill>
      </dgm:spPr>
      <dgm:t>
        <a:bodyPr/>
        <a:lstStyle/>
        <a:p>
          <a:r>
            <a:rPr lang="en-US" dirty="0"/>
            <a:t>Inspirational Leader</a:t>
          </a:r>
          <a:endParaRPr lang="en-GB" dirty="0"/>
        </a:p>
      </dgm:t>
    </dgm:pt>
    <dgm:pt modelId="{97D447AF-F621-4B0F-9F94-5DBF68007A3D}" type="parTrans" cxnId="{883206D1-4099-4F55-A48C-73D3EE67493F}">
      <dgm:prSet/>
      <dgm:spPr/>
      <dgm:t>
        <a:bodyPr/>
        <a:lstStyle/>
        <a:p>
          <a:endParaRPr lang="en-GB"/>
        </a:p>
      </dgm:t>
    </dgm:pt>
    <dgm:pt modelId="{BD611C8B-4F9D-4EBE-90C3-51A6B5D6D02F}" type="sibTrans" cxnId="{883206D1-4099-4F55-A48C-73D3EE67493F}">
      <dgm:prSet/>
      <dgm:spPr/>
      <dgm:t>
        <a:bodyPr/>
        <a:lstStyle/>
        <a:p>
          <a:endParaRPr lang="en-GB"/>
        </a:p>
      </dgm:t>
    </dgm:pt>
    <dgm:pt modelId="{214902F3-E28C-4A22-A8C8-C6DB5FE7CB2D}">
      <dgm:prSet/>
      <dgm:spPr>
        <a:solidFill>
          <a:srgbClr val="9933FF"/>
        </a:solidFill>
      </dgm:spPr>
      <dgm:t>
        <a:bodyPr/>
        <a:lstStyle/>
        <a:p>
          <a:r>
            <a:rPr lang="en-US" dirty="0"/>
            <a:t>Influence</a:t>
          </a:r>
          <a:endParaRPr lang="en-GB" dirty="0"/>
        </a:p>
      </dgm:t>
    </dgm:pt>
    <dgm:pt modelId="{E6A58E9E-7650-463B-8BA2-CC4E3E70AAC4}" type="parTrans" cxnId="{EABD9858-D2BA-4E9A-82B3-F09B74AF1A8F}">
      <dgm:prSet/>
      <dgm:spPr/>
      <dgm:t>
        <a:bodyPr/>
        <a:lstStyle/>
        <a:p>
          <a:endParaRPr lang="en-GB"/>
        </a:p>
      </dgm:t>
    </dgm:pt>
    <dgm:pt modelId="{25CBBE58-8C75-492B-86A9-9B014115ECC8}" type="sibTrans" cxnId="{EABD9858-D2BA-4E9A-82B3-F09B74AF1A8F}">
      <dgm:prSet/>
      <dgm:spPr/>
      <dgm:t>
        <a:bodyPr/>
        <a:lstStyle/>
        <a:p>
          <a:endParaRPr lang="en-GB"/>
        </a:p>
      </dgm:t>
    </dgm:pt>
    <dgm:pt modelId="{81276AAD-4146-4A71-BAFD-8FEC4E7E6880}">
      <dgm:prSet/>
      <dgm:spPr>
        <a:solidFill>
          <a:srgbClr val="9933FF"/>
        </a:solidFill>
      </dgm:spPr>
      <dgm:t>
        <a:bodyPr/>
        <a:lstStyle/>
        <a:p>
          <a:r>
            <a:rPr lang="en-US" dirty="0"/>
            <a:t>Coach and mentor</a:t>
          </a:r>
          <a:endParaRPr lang="en-GB" dirty="0"/>
        </a:p>
      </dgm:t>
    </dgm:pt>
    <dgm:pt modelId="{E4E04F28-8381-49D7-AE34-1D80FBACF418}" type="parTrans" cxnId="{CD1109BF-91D9-4AE5-8A15-DF72B992E84E}">
      <dgm:prSet/>
      <dgm:spPr/>
      <dgm:t>
        <a:bodyPr/>
        <a:lstStyle/>
        <a:p>
          <a:endParaRPr lang="en-GB"/>
        </a:p>
      </dgm:t>
    </dgm:pt>
    <dgm:pt modelId="{9E9C5FB4-3F2F-42CC-8BBD-1FDD402E182B}" type="sibTrans" cxnId="{CD1109BF-91D9-4AE5-8A15-DF72B992E84E}">
      <dgm:prSet/>
      <dgm:spPr/>
      <dgm:t>
        <a:bodyPr/>
        <a:lstStyle/>
        <a:p>
          <a:endParaRPr lang="en-GB"/>
        </a:p>
      </dgm:t>
    </dgm:pt>
    <dgm:pt modelId="{6DDA4E3A-C68C-45A4-ABE4-8427A7A336B4}">
      <dgm:prSet/>
      <dgm:spPr>
        <a:solidFill>
          <a:srgbClr val="9933FF"/>
        </a:solidFill>
      </dgm:spPr>
      <dgm:t>
        <a:bodyPr/>
        <a:lstStyle/>
        <a:p>
          <a:r>
            <a:rPr lang="en-US" dirty="0"/>
            <a:t>Conflict management </a:t>
          </a:r>
          <a:endParaRPr lang="en-GB" dirty="0"/>
        </a:p>
      </dgm:t>
    </dgm:pt>
    <dgm:pt modelId="{707CEA78-618B-4C0E-A8C8-97E5A013C38A}" type="parTrans" cxnId="{FFD8186B-24AA-4059-A1A5-D67F0003C35F}">
      <dgm:prSet/>
      <dgm:spPr/>
      <dgm:t>
        <a:bodyPr/>
        <a:lstStyle/>
        <a:p>
          <a:endParaRPr lang="en-GB"/>
        </a:p>
      </dgm:t>
    </dgm:pt>
    <dgm:pt modelId="{8E3A9B9E-AB83-4005-AFCE-D4D8855B3A6D}" type="sibTrans" cxnId="{FFD8186B-24AA-4059-A1A5-D67F0003C35F}">
      <dgm:prSet/>
      <dgm:spPr/>
      <dgm:t>
        <a:bodyPr/>
        <a:lstStyle/>
        <a:p>
          <a:endParaRPr lang="en-GB"/>
        </a:p>
      </dgm:t>
    </dgm:pt>
    <dgm:pt modelId="{DB847780-85C1-40C4-8997-EF292D5C2C75}">
      <dgm:prSet/>
      <dgm:spPr>
        <a:solidFill>
          <a:srgbClr val="9933FF"/>
        </a:solidFill>
      </dgm:spPr>
      <dgm:t>
        <a:bodyPr/>
        <a:lstStyle/>
        <a:p>
          <a:r>
            <a:rPr lang="en-US" dirty="0"/>
            <a:t>Teamwork</a:t>
          </a:r>
          <a:endParaRPr lang="en-GB" dirty="0"/>
        </a:p>
      </dgm:t>
    </dgm:pt>
    <dgm:pt modelId="{049031CE-4118-479C-8CFD-2B8479B6E911}" type="parTrans" cxnId="{880C7B63-9E83-4A93-B448-FA5EF507FCE5}">
      <dgm:prSet/>
      <dgm:spPr/>
      <dgm:t>
        <a:bodyPr/>
        <a:lstStyle/>
        <a:p>
          <a:endParaRPr lang="en-GB"/>
        </a:p>
      </dgm:t>
    </dgm:pt>
    <dgm:pt modelId="{8D4773CF-6B64-483C-AA53-E6433C5CFDE7}" type="sibTrans" cxnId="{880C7B63-9E83-4A93-B448-FA5EF507FCE5}">
      <dgm:prSet/>
      <dgm:spPr/>
      <dgm:t>
        <a:bodyPr/>
        <a:lstStyle/>
        <a:p>
          <a:endParaRPr lang="en-GB"/>
        </a:p>
      </dgm:t>
    </dgm:pt>
    <dgm:pt modelId="{0016D206-4C0A-43CC-9CA6-75C00FB4BDA8}" type="pres">
      <dgm:prSet presAssocID="{553D43CD-E17C-4924-9847-CC84B569210A}" presName="hierChild1" presStyleCnt="0">
        <dgm:presLayoutVars>
          <dgm:orgChart val="1"/>
          <dgm:chPref val="1"/>
          <dgm:dir/>
          <dgm:animOne val="branch"/>
          <dgm:animLvl val="lvl"/>
          <dgm:resizeHandles/>
        </dgm:presLayoutVars>
      </dgm:prSet>
      <dgm:spPr/>
    </dgm:pt>
    <dgm:pt modelId="{A3F2A9C2-297C-437E-B594-17E9822B45A6}" type="pres">
      <dgm:prSet presAssocID="{F07673EC-023A-4942-847A-C4DB98BC24FC}" presName="hierRoot1" presStyleCnt="0">
        <dgm:presLayoutVars>
          <dgm:hierBranch val="r"/>
        </dgm:presLayoutVars>
      </dgm:prSet>
      <dgm:spPr/>
    </dgm:pt>
    <dgm:pt modelId="{23384666-CA0A-4078-9AB6-FA09DE702E2B}" type="pres">
      <dgm:prSet presAssocID="{F07673EC-023A-4942-847A-C4DB98BC24FC}" presName="rootComposite1" presStyleCnt="0"/>
      <dgm:spPr/>
    </dgm:pt>
    <dgm:pt modelId="{B5F52903-E1E4-4EED-A801-0D15E08BCDBE}" type="pres">
      <dgm:prSet presAssocID="{F07673EC-023A-4942-847A-C4DB98BC24FC}" presName="rootText1" presStyleLbl="node0" presStyleIdx="0" presStyleCnt="1">
        <dgm:presLayoutVars>
          <dgm:chPref val="3"/>
        </dgm:presLayoutVars>
      </dgm:prSet>
      <dgm:spPr/>
    </dgm:pt>
    <dgm:pt modelId="{8D1FA080-DD49-4196-97B3-8FF3E781A345}" type="pres">
      <dgm:prSet presAssocID="{F07673EC-023A-4942-847A-C4DB98BC24FC}" presName="rootConnector1" presStyleLbl="node1" presStyleIdx="0" presStyleCnt="0"/>
      <dgm:spPr/>
    </dgm:pt>
    <dgm:pt modelId="{CCA09716-BE55-4818-8FEB-F62A0BC04618}" type="pres">
      <dgm:prSet presAssocID="{F07673EC-023A-4942-847A-C4DB98BC24FC}" presName="hierChild2" presStyleCnt="0"/>
      <dgm:spPr/>
    </dgm:pt>
    <dgm:pt modelId="{C8E68042-B709-46F6-9EBA-92A2FCFE0768}" type="pres">
      <dgm:prSet presAssocID="{97D447AF-F621-4B0F-9F94-5DBF68007A3D}" presName="Name50" presStyleLbl="parChTrans1D2" presStyleIdx="0" presStyleCnt="5"/>
      <dgm:spPr/>
    </dgm:pt>
    <dgm:pt modelId="{4F34AB42-34E6-4A31-8AA7-1857A3832315}" type="pres">
      <dgm:prSet presAssocID="{1AE84028-CF89-4CA8-8E60-17F971689A28}" presName="hierRoot2" presStyleCnt="0">
        <dgm:presLayoutVars>
          <dgm:hierBranch val="init"/>
        </dgm:presLayoutVars>
      </dgm:prSet>
      <dgm:spPr/>
    </dgm:pt>
    <dgm:pt modelId="{01DB8787-93F8-4310-A83D-2C30CB48E6A1}" type="pres">
      <dgm:prSet presAssocID="{1AE84028-CF89-4CA8-8E60-17F971689A28}" presName="rootComposite" presStyleCnt="0"/>
      <dgm:spPr/>
    </dgm:pt>
    <dgm:pt modelId="{ED368C6B-E91D-4A57-B3F7-8C941F34BE41}" type="pres">
      <dgm:prSet presAssocID="{1AE84028-CF89-4CA8-8E60-17F971689A28}" presName="rootText" presStyleLbl="node2" presStyleIdx="0" presStyleCnt="5" custLinFactNeighborX="3612" custLinFactNeighborY="-14842">
        <dgm:presLayoutVars>
          <dgm:chPref val="3"/>
        </dgm:presLayoutVars>
      </dgm:prSet>
      <dgm:spPr/>
    </dgm:pt>
    <dgm:pt modelId="{F07B8F8C-802B-4821-84CF-29F06C0A862B}" type="pres">
      <dgm:prSet presAssocID="{1AE84028-CF89-4CA8-8E60-17F971689A28}" presName="rootConnector" presStyleLbl="node2" presStyleIdx="0" presStyleCnt="5"/>
      <dgm:spPr/>
    </dgm:pt>
    <dgm:pt modelId="{578DB9B5-B002-4C29-9556-4FE02DCBBAE7}" type="pres">
      <dgm:prSet presAssocID="{1AE84028-CF89-4CA8-8E60-17F971689A28}" presName="hierChild4" presStyleCnt="0"/>
      <dgm:spPr/>
    </dgm:pt>
    <dgm:pt modelId="{F1D7A84D-4DED-4187-B6FA-9910FECBA13F}" type="pres">
      <dgm:prSet presAssocID="{1AE84028-CF89-4CA8-8E60-17F971689A28}" presName="hierChild5" presStyleCnt="0"/>
      <dgm:spPr/>
    </dgm:pt>
    <dgm:pt modelId="{42AB7FE0-5B16-45BF-B3ED-BBC587166A4C}" type="pres">
      <dgm:prSet presAssocID="{E6A58E9E-7650-463B-8BA2-CC4E3E70AAC4}" presName="Name50" presStyleLbl="parChTrans1D2" presStyleIdx="1" presStyleCnt="5"/>
      <dgm:spPr/>
    </dgm:pt>
    <dgm:pt modelId="{2E852FF8-4945-4818-93E5-C92F1B928357}" type="pres">
      <dgm:prSet presAssocID="{214902F3-E28C-4A22-A8C8-C6DB5FE7CB2D}" presName="hierRoot2" presStyleCnt="0">
        <dgm:presLayoutVars>
          <dgm:hierBranch val="init"/>
        </dgm:presLayoutVars>
      </dgm:prSet>
      <dgm:spPr/>
    </dgm:pt>
    <dgm:pt modelId="{13F105C6-3DDB-44A7-BF69-4A3375754F06}" type="pres">
      <dgm:prSet presAssocID="{214902F3-E28C-4A22-A8C8-C6DB5FE7CB2D}" presName="rootComposite" presStyleCnt="0"/>
      <dgm:spPr/>
    </dgm:pt>
    <dgm:pt modelId="{7A4E1236-7559-4C0E-9B75-B1B693ECFF80}" type="pres">
      <dgm:prSet presAssocID="{214902F3-E28C-4A22-A8C8-C6DB5FE7CB2D}" presName="rootText" presStyleLbl="node2" presStyleIdx="1" presStyleCnt="5" custLinFactNeighborX="3612" custLinFactNeighborY="-34613">
        <dgm:presLayoutVars>
          <dgm:chPref val="3"/>
        </dgm:presLayoutVars>
      </dgm:prSet>
      <dgm:spPr/>
    </dgm:pt>
    <dgm:pt modelId="{87670C85-68A7-48D2-B312-E46DCBE1B893}" type="pres">
      <dgm:prSet presAssocID="{214902F3-E28C-4A22-A8C8-C6DB5FE7CB2D}" presName="rootConnector" presStyleLbl="node2" presStyleIdx="1" presStyleCnt="5"/>
      <dgm:spPr/>
    </dgm:pt>
    <dgm:pt modelId="{31FA0DA6-AF20-4DF9-BDD3-8BA353C87742}" type="pres">
      <dgm:prSet presAssocID="{214902F3-E28C-4A22-A8C8-C6DB5FE7CB2D}" presName="hierChild4" presStyleCnt="0"/>
      <dgm:spPr/>
    </dgm:pt>
    <dgm:pt modelId="{7E49C283-7C2A-457D-AE40-26639AD8A437}" type="pres">
      <dgm:prSet presAssocID="{214902F3-E28C-4A22-A8C8-C6DB5FE7CB2D}" presName="hierChild5" presStyleCnt="0"/>
      <dgm:spPr/>
    </dgm:pt>
    <dgm:pt modelId="{342D3227-F916-4058-B799-B1BEFA5AACD3}" type="pres">
      <dgm:prSet presAssocID="{E4E04F28-8381-49D7-AE34-1D80FBACF418}" presName="Name50" presStyleLbl="parChTrans1D2" presStyleIdx="2" presStyleCnt="5"/>
      <dgm:spPr/>
    </dgm:pt>
    <dgm:pt modelId="{5D0680B0-6A5C-41F8-953C-DEB591CF2A55}" type="pres">
      <dgm:prSet presAssocID="{81276AAD-4146-4A71-BAFD-8FEC4E7E6880}" presName="hierRoot2" presStyleCnt="0">
        <dgm:presLayoutVars>
          <dgm:hierBranch val="init"/>
        </dgm:presLayoutVars>
      </dgm:prSet>
      <dgm:spPr/>
    </dgm:pt>
    <dgm:pt modelId="{9F093B48-5DCB-4171-A3E4-EB86156B0D6C}" type="pres">
      <dgm:prSet presAssocID="{81276AAD-4146-4A71-BAFD-8FEC4E7E6880}" presName="rootComposite" presStyleCnt="0"/>
      <dgm:spPr/>
    </dgm:pt>
    <dgm:pt modelId="{A6A25556-DF7F-457B-9060-2190EEA466D3}" type="pres">
      <dgm:prSet presAssocID="{81276AAD-4146-4A71-BAFD-8FEC4E7E6880}" presName="rootText" presStyleLbl="node2" presStyleIdx="2" presStyleCnt="5" custLinFactNeighborX="3612" custLinFactNeighborY="-64472">
        <dgm:presLayoutVars>
          <dgm:chPref val="3"/>
        </dgm:presLayoutVars>
      </dgm:prSet>
      <dgm:spPr/>
    </dgm:pt>
    <dgm:pt modelId="{967E4ACC-6EF7-47F3-95E1-27FBAF2ED507}" type="pres">
      <dgm:prSet presAssocID="{81276AAD-4146-4A71-BAFD-8FEC4E7E6880}" presName="rootConnector" presStyleLbl="node2" presStyleIdx="2" presStyleCnt="5"/>
      <dgm:spPr/>
    </dgm:pt>
    <dgm:pt modelId="{0F41DFC9-A5B6-4319-B9CF-E97E81C03D2C}" type="pres">
      <dgm:prSet presAssocID="{81276AAD-4146-4A71-BAFD-8FEC4E7E6880}" presName="hierChild4" presStyleCnt="0"/>
      <dgm:spPr/>
    </dgm:pt>
    <dgm:pt modelId="{22347A8B-929A-4A31-8CF3-EB49F89249FC}" type="pres">
      <dgm:prSet presAssocID="{81276AAD-4146-4A71-BAFD-8FEC4E7E6880}" presName="hierChild5" presStyleCnt="0"/>
      <dgm:spPr/>
    </dgm:pt>
    <dgm:pt modelId="{5D1E20FA-A336-40A9-876C-003B833BE7DF}" type="pres">
      <dgm:prSet presAssocID="{049031CE-4118-479C-8CFD-2B8479B6E911}" presName="Name50" presStyleLbl="parChTrans1D2" presStyleIdx="3" presStyleCnt="5"/>
      <dgm:spPr/>
    </dgm:pt>
    <dgm:pt modelId="{B45069E4-4C0E-4FE7-90D9-838EFDFF4D34}" type="pres">
      <dgm:prSet presAssocID="{DB847780-85C1-40C4-8997-EF292D5C2C75}" presName="hierRoot2" presStyleCnt="0">
        <dgm:presLayoutVars>
          <dgm:hierBranch val="init"/>
        </dgm:presLayoutVars>
      </dgm:prSet>
      <dgm:spPr/>
    </dgm:pt>
    <dgm:pt modelId="{F2B76C40-0E58-4552-A62B-1C652008CA3B}" type="pres">
      <dgm:prSet presAssocID="{DB847780-85C1-40C4-8997-EF292D5C2C75}" presName="rootComposite" presStyleCnt="0"/>
      <dgm:spPr/>
    </dgm:pt>
    <dgm:pt modelId="{E36234E2-27BF-43F1-9746-D68D6D13BCCE}" type="pres">
      <dgm:prSet presAssocID="{DB847780-85C1-40C4-8997-EF292D5C2C75}" presName="rootText" presStyleLbl="node2" presStyleIdx="3" presStyleCnt="5" custLinFactNeighborX="3612" custLinFactNeighborY="-84339">
        <dgm:presLayoutVars>
          <dgm:chPref val="3"/>
        </dgm:presLayoutVars>
      </dgm:prSet>
      <dgm:spPr/>
    </dgm:pt>
    <dgm:pt modelId="{21728291-A7B0-45A1-9EF0-9679D05C4B0B}" type="pres">
      <dgm:prSet presAssocID="{DB847780-85C1-40C4-8997-EF292D5C2C75}" presName="rootConnector" presStyleLbl="node2" presStyleIdx="3" presStyleCnt="5"/>
      <dgm:spPr/>
    </dgm:pt>
    <dgm:pt modelId="{9EDB5C1C-3D85-4BD7-8384-B353E0CD5798}" type="pres">
      <dgm:prSet presAssocID="{DB847780-85C1-40C4-8997-EF292D5C2C75}" presName="hierChild4" presStyleCnt="0"/>
      <dgm:spPr/>
    </dgm:pt>
    <dgm:pt modelId="{B2087D81-E102-4700-84F1-A8B71094F912}" type="pres">
      <dgm:prSet presAssocID="{DB847780-85C1-40C4-8997-EF292D5C2C75}" presName="hierChild5" presStyleCnt="0"/>
      <dgm:spPr/>
    </dgm:pt>
    <dgm:pt modelId="{0CEFC693-D702-4B1B-822E-70793B3BCB33}" type="pres">
      <dgm:prSet presAssocID="{707CEA78-618B-4C0E-A8C8-97E5A013C38A}" presName="Name50" presStyleLbl="parChTrans1D2" presStyleIdx="4" presStyleCnt="5"/>
      <dgm:spPr/>
    </dgm:pt>
    <dgm:pt modelId="{959A0B17-B2A8-485E-BB79-0B595B428E69}" type="pres">
      <dgm:prSet presAssocID="{6DDA4E3A-C68C-45A4-ABE4-8427A7A336B4}" presName="hierRoot2" presStyleCnt="0">
        <dgm:presLayoutVars>
          <dgm:hierBranch val="init"/>
        </dgm:presLayoutVars>
      </dgm:prSet>
      <dgm:spPr/>
    </dgm:pt>
    <dgm:pt modelId="{DE1A2F14-906F-45A6-A297-541C79AFEC47}" type="pres">
      <dgm:prSet presAssocID="{6DDA4E3A-C68C-45A4-ABE4-8427A7A336B4}" presName="rootComposite" presStyleCnt="0"/>
      <dgm:spPr/>
    </dgm:pt>
    <dgm:pt modelId="{8E4DAD78-B842-48E6-8512-9D1CF7EE42FC}" type="pres">
      <dgm:prSet presAssocID="{6DDA4E3A-C68C-45A4-ABE4-8427A7A336B4}" presName="rootText" presStyleLbl="node2" presStyleIdx="4" presStyleCnt="5" custLinFactY="-5288" custLinFactNeighborX="3612" custLinFactNeighborY="-100000">
        <dgm:presLayoutVars>
          <dgm:chPref val="3"/>
        </dgm:presLayoutVars>
      </dgm:prSet>
      <dgm:spPr/>
    </dgm:pt>
    <dgm:pt modelId="{238F2749-4B44-49B2-9252-17601900E9BB}" type="pres">
      <dgm:prSet presAssocID="{6DDA4E3A-C68C-45A4-ABE4-8427A7A336B4}" presName="rootConnector" presStyleLbl="node2" presStyleIdx="4" presStyleCnt="5"/>
      <dgm:spPr/>
    </dgm:pt>
    <dgm:pt modelId="{BA346410-AE39-478F-BA55-2E0302BA3D68}" type="pres">
      <dgm:prSet presAssocID="{6DDA4E3A-C68C-45A4-ABE4-8427A7A336B4}" presName="hierChild4" presStyleCnt="0"/>
      <dgm:spPr/>
    </dgm:pt>
    <dgm:pt modelId="{01EFB85C-7735-44F1-9757-312A92B2A95E}" type="pres">
      <dgm:prSet presAssocID="{6DDA4E3A-C68C-45A4-ABE4-8427A7A336B4}" presName="hierChild5" presStyleCnt="0"/>
      <dgm:spPr/>
    </dgm:pt>
    <dgm:pt modelId="{996854D2-97E1-48E8-8F79-3D0A03E13C3D}" type="pres">
      <dgm:prSet presAssocID="{F07673EC-023A-4942-847A-C4DB98BC24FC}" presName="hierChild3" presStyleCnt="0"/>
      <dgm:spPr/>
    </dgm:pt>
  </dgm:ptLst>
  <dgm:cxnLst>
    <dgm:cxn modelId="{48444F17-2D80-4D05-A707-2D525839DDE6}" type="presOf" srcId="{214902F3-E28C-4A22-A8C8-C6DB5FE7CB2D}" destId="{87670C85-68A7-48D2-B312-E46DCBE1B893}" srcOrd="1" destOrd="0" presId="urn:microsoft.com/office/officeart/2005/8/layout/orgChart1"/>
    <dgm:cxn modelId="{95D8811B-4A36-42FC-8115-64D183999B36}" type="presOf" srcId="{1AE84028-CF89-4CA8-8E60-17F971689A28}" destId="{F07B8F8C-802B-4821-84CF-29F06C0A862B}" srcOrd="1" destOrd="0" presId="urn:microsoft.com/office/officeart/2005/8/layout/orgChart1"/>
    <dgm:cxn modelId="{5F856A20-5033-40CA-9995-210BE5C99462}" type="presOf" srcId="{97D447AF-F621-4B0F-9F94-5DBF68007A3D}" destId="{C8E68042-B709-46F6-9EBA-92A2FCFE0768}" srcOrd="0" destOrd="0" presId="urn:microsoft.com/office/officeart/2005/8/layout/orgChart1"/>
    <dgm:cxn modelId="{CFF5D32D-7081-40B9-A197-88505CAF2A0E}" type="presOf" srcId="{E4E04F28-8381-49D7-AE34-1D80FBACF418}" destId="{342D3227-F916-4058-B799-B1BEFA5AACD3}" srcOrd="0" destOrd="0" presId="urn:microsoft.com/office/officeart/2005/8/layout/orgChart1"/>
    <dgm:cxn modelId="{72DD1360-D7C1-4FD7-BDC8-34012E98DDD7}" srcId="{553D43CD-E17C-4924-9847-CC84B569210A}" destId="{F07673EC-023A-4942-847A-C4DB98BC24FC}" srcOrd="0" destOrd="0" parTransId="{7F9AF99B-FE3C-4A74-B034-69D9B6ADB433}" sibTransId="{6E4FEAC2-7FC6-4873-BF29-7F6C3F58EB74}"/>
    <dgm:cxn modelId="{880C7B63-9E83-4A93-B448-FA5EF507FCE5}" srcId="{F07673EC-023A-4942-847A-C4DB98BC24FC}" destId="{DB847780-85C1-40C4-8997-EF292D5C2C75}" srcOrd="3" destOrd="0" parTransId="{049031CE-4118-479C-8CFD-2B8479B6E911}" sibTransId="{8D4773CF-6B64-483C-AA53-E6433C5CFDE7}"/>
    <dgm:cxn modelId="{E1CFEF47-8FC2-4B17-B075-70033984E84C}" type="presOf" srcId="{81276AAD-4146-4A71-BAFD-8FEC4E7E6880}" destId="{A6A25556-DF7F-457B-9060-2190EEA466D3}" srcOrd="0" destOrd="0" presId="urn:microsoft.com/office/officeart/2005/8/layout/orgChart1"/>
    <dgm:cxn modelId="{FFD8186B-24AA-4059-A1A5-D67F0003C35F}" srcId="{F07673EC-023A-4942-847A-C4DB98BC24FC}" destId="{6DDA4E3A-C68C-45A4-ABE4-8427A7A336B4}" srcOrd="4" destOrd="0" parTransId="{707CEA78-618B-4C0E-A8C8-97E5A013C38A}" sibTransId="{8E3A9B9E-AB83-4005-AFCE-D4D8855B3A6D}"/>
    <dgm:cxn modelId="{FB2A6D6C-2DE3-4D55-A034-EA969AC7D917}" type="presOf" srcId="{707CEA78-618B-4C0E-A8C8-97E5A013C38A}" destId="{0CEFC693-D702-4B1B-822E-70793B3BCB33}" srcOrd="0" destOrd="0" presId="urn:microsoft.com/office/officeart/2005/8/layout/orgChart1"/>
    <dgm:cxn modelId="{EABD9858-D2BA-4E9A-82B3-F09B74AF1A8F}" srcId="{F07673EC-023A-4942-847A-C4DB98BC24FC}" destId="{214902F3-E28C-4A22-A8C8-C6DB5FE7CB2D}" srcOrd="1" destOrd="0" parTransId="{E6A58E9E-7650-463B-8BA2-CC4E3E70AAC4}" sibTransId="{25CBBE58-8C75-492B-86A9-9B014115ECC8}"/>
    <dgm:cxn modelId="{C0480086-DA2C-47E8-8786-826F74F0DA85}" type="presOf" srcId="{049031CE-4118-479C-8CFD-2B8479B6E911}" destId="{5D1E20FA-A336-40A9-876C-003B833BE7DF}" srcOrd="0" destOrd="0" presId="urn:microsoft.com/office/officeart/2005/8/layout/orgChart1"/>
    <dgm:cxn modelId="{6654D792-6C4C-4F58-BA5F-191652487206}" type="presOf" srcId="{214902F3-E28C-4A22-A8C8-C6DB5FE7CB2D}" destId="{7A4E1236-7559-4C0E-9B75-B1B693ECFF80}" srcOrd="0" destOrd="0" presId="urn:microsoft.com/office/officeart/2005/8/layout/orgChart1"/>
    <dgm:cxn modelId="{E4667698-E3CB-49C9-8ACF-57A4B33A2DBE}" type="presOf" srcId="{1AE84028-CF89-4CA8-8E60-17F971689A28}" destId="{ED368C6B-E91D-4A57-B3F7-8C941F34BE41}" srcOrd="0" destOrd="0" presId="urn:microsoft.com/office/officeart/2005/8/layout/orgChart1"/>
    <dgm:cxn modelId="{4362C99C-ABAA-430D-8402-0D597FE8C504}" type="presOf" srcId="{6DDA4E3A-C68C-45A4-ABE4-8427A7A336B4}" destId="{238F2749-4B44-49B2-9252-17601900E9BB}" srcOrd="1" destOrd="0" presId="urn:microsoft.com/office/officeart/2005/8/layout/orgChart1"/>
    <dgm:cxn modelId="{5E9C99A3-DE98-4900-BB6B-95429DB060D3}" type="presOf" srcId="{F07673EC-023A-4942-847A-C4DB98BC24FC}" destId="{8D1FA080-DD49-4196-97B3-8FF3E781A345}" srcOrd="1" destOrd="0" presId="urn:microsoft.com/office/officeart/2005/8/layout/orgChart1"/>
    <dgm:cxn modelId="{154B7AAF-F147-479C-99A3-EFCEC737B747}" type="presOf" srcId="{6DDA4E3A-C68C-45A4-ABE4-8427A7A336B4}" destId="{8E4DAD78-B842-48E6-8512-9D1CF7EE42FC}" srcOrd="0" destOrd="0" presId="urn:microsoft.com/office/officeart/2005/8/layout/orgChart1"/>
    <dgm:cxn modelId="{DD6AC3BD-1A2F-4318-A25F-C4BF7EFB7E3F}" type="presOf" srcId="{E6A58E9E-7650-463B-8BA2-CC4E3E70AAC4}" destId="{42AB7FE0-5B16-45BF-B3ED-BBC587166A4C}" srcOrd="0" destOrd="0" presId="urn:microsoft.com/office/officeart/2005/8/layout/orgChart1"/>
    <dgm:cxn modelId="{CD1109BF-91D9-4AE5-8A15-DF72B992E84E}" srcId="{F07673EC-023A-4942-847A-C4DB98BC24FC}" destId="{81276AAD-4146-4A71-BAFD-8FEC4E7E6880}" srcOrd="2" destOrd="0" parTransId="{E4E04F28-8381-49D7-AE34-1D80FBACF418}" sibTransId="{9E9C5FB4-3F2F-42CC-8BBD-1FDD402E182B}"/>
    <dgm:cxn modelId="{883206D1-4099-4F55-A48C-73D3EE67493F}" srcId="{F07673EC-023A-4942-847A-C4DB98BC24FC}" destId="{1AE84028-CF89-4CA8-8E60-17F971689A28}" srcOrd="0" destOrd="0" parTransId="{97D447AF-F621-4B0F-9F94-5DBF68007A3D}" sibTransId="{BD611C8B-4F9D-4EBE-90C3-51A6B5D6D02F}"/>
    <dgm:cxn modelId="{FA90F0E2-2CC9-49AA-9BB2-99CCC52F8923}" type="presOf" srcId="{F07673EC-023A-4942-847A-C4DB98BC24FC}" destId="{B5F52903-E1E4-4EED-A801-0D15E08BCDBE}" srcOrd="0" destOrd="0" presId="urn:microsoft.com/office/officeart/2005/8/layout/orgChart1"/>
    <dgm:cxn modelId="{A457BFEB-E3B7-4F28-9173-B8BEED27C8B1}" type="presOf" srcId="{DB847780-85C1-40C4-8997-EF292D5C2C75}" destId="{E36234E2-27BF-43F1-9746-D68D6D13BCCE}" srcOrd="0" destOrd="0" presId="urn:microsoft.com/office/officeart/2005/8/layout/orgChart1"/>
    <dgm:cxn modelId="{2A063DF0-ECDF-48A7-856D-69739D9C219E}" type="presOf" srcId="{81276AAD-4146-4A71-BAFD-8FEC4E7E6880}" destId="{967E4ACC-6EF7-47F3-95E1-27FBAF2ED507}" srcOrd="1" destOrd="0" presId="urn:microsoft.com/office/officeart/2005/8/layout/orgChart1"/>
    <dgm:cxn modelId="{CC14E9F3-4A01-496C-961C-A1A869ADB44E}" type="presOf" srcId="{553D43CD-E17C-4924-9847-CC84B569210A}" destId="{0016D206-4C0A-43CC-9CA6-75C00FB4BDA8}" srcOrd="0" destOrd="0" presId="urn:microsoft.com/office/officeart/2005/8/layout/orgChart1"/>
    <dgm:cxn modelId="{C6C7FBF5-7225-4A0C-BCB7-7A7F7C31C762}" type="presOf" srcId="{DB847780-85C1-40C4-8997-EF292D5C2C75}" destId="{21728291-A7B0-45A1-9EF0-9679D05C4B0B}" srcOrd="1" destOrd="0" presId="urn:microsoft.com/office/officeart/2005/8/layout/orgChart1"/>
    <dgm:cxn modelId="{48E15654-A719-4646-B902-00732E46B04E}" type="presParOf" srcId="{0016D206-4C0A-43CC-9CA6-75C00FB4BDA8}" destId="{A3F2A9C2-297C-437E-B594-17E9822B45A6}" srcOrd="0" destOrd="0" presId="urn:microsoft.com/office/officeart/2005/8/layout/orgChart1"/>
    <dgm:cxn modelId="{2F46064F-76D4-468B-81C2-18655850D2E5}" type="presParOf" srcId="{A3F2A9C2-297C-437E-B594-17E9822B45A6}" destId="{23384666-CA0A-4078-9AB6-FA09DE702E2B}" srcOrd="0" destOrd="0" presId="urn:microsoft.com/office/officeart/2005/8/layout/orgChart1"/>
    <dgm:cxn modelId="{D9DD8F97-D7D4-4D03-9350-683415E8197A}" type="presParOf" srcId="{23384666-CA0A-4078-9AB6-FA09DE702E2B}" destId="{B5F52903-E1E4-4EED-A801-0D15E08BCDBE}" srcOrd="0" destOrd="0" presId="urn:microsoft.com/office/officeart/2005/8/layout/orgChart1"/>
    <dgm:cxn modelId="{58780A72-D130-4296-A27B-3A21780D0E8E}" type="presParOf" srcId="{23384666-CA0A-4078-9AB6-FA09DE702E2B}" destId="{8D1FA080-DD49-4196-97B3-8FF3E781A345}" srcOrd="1" destOrd="0" presId="urn:microsoft.com/office/officeart/2005/8/layout/orgChart1"/>
    <dgm:cxn modelId="{ABE06D8B-11D7-43A8-AE9D-53C1DF36C67D}" type="presParOf" srcId="{A3F2A9C2-297C-437E-B594-17E9822B45A6}" destId="{CCA09716-BE55-4818-8FEB-F62A0BC04618}" srcOrd="1" destOrd="0" presId="urn:microsoft.com/office/officeart/2005/8/layout/orgChart1"/>
    <dgm:cxn modelId="{253A07EC-7A1F-40A8-A3A1-B20480192FFC}" type="presParOf" srcId="{CCA09716-BE55-4818-8FEB-F62A0BC04618}" destId="{C8E68042-B709-46F6-9EBA-92A2FCFE0768}" srcOrd="0" destOrd="0" presId="urn:microsoft.com/office/officeart/2005/8/layout/orgChart1"/>
    <dgm:cxn modelId="{CC49CE9B-C230-4D3B-8CD4-355D243D484E}" type="presParOf" srcId="{CCA09716-BE55-4818-8FEB-F62A0BC04618}" destId="{4F34AB42-34E6-4A31-8AA7-1857A3832315}" srcOrd="1" destOrd="0" presId="urn:microsoft.com/office/officeart/2005/8/layout/orgChart1"/>
    <dgm:cxn modelId="{E5C5222F-DAA0-4D08-933A-4D69ACC0B3DE}" type="presParOf" srcId="{4F34AB42-34E6-4A31-8AA7-1857A3832315}" destId="{01DB8787-93F8-4310-A83D-2C30CB48E6A1}" srcOrd="0" destOrd="0" presId="urn:microsoft.com/office/officeart/2005/8/layout/orgChart1"/>
    <dgm:cxn modelId="{189F5BED-C4D2-43A4-9338-3E0BF1AEC142}" type="presParOf" srcId="{01DB8787-93F8-4310-A83D-2C30CB48E6A1}" destId="{ED368C6B-E91D-4A57-B3F7-8C941F34BE41}" srcOrd="0" destOrd="0" presId="urn:microsoft.com/office/officeart/2005/8/layout/orgChart1"/>
    <dgm:cxn modelId="{A950DAB6-BE86-41B4-8394-AAE98C34651F}" type="presParOf" srcId="{01DB8787-93F8-4310-A83D-2C30CB48E6A1}" destId="{F07B8F8C-802B-4821-84CF-29F06C0A862B}" srcOrd="1" destOrd="0" presId="urn:microsoft.com/office/officeart/2005/8/layout/orgChart1"/>
    <dgm:cxn modelId="{1CD1D687-3D07-47A5-8394-F7632915260E}" type="presParOf" srcId="{4F34AB42-34E6-4A31-8AA7-1857A3832315}" destId="{578DB9B5-B002-4C29-9556-4FE02DCBBAE7}" srcOrd="1" destOrd="0" presId="urn:microsoft.com/office/officeart/2005/8/layout/orgChart1"/>
    <dgm:cxn modelId="{4240813B-31E2-45C4-B53E-470487C16C2C}" type="presParOf" srcId="{4F34AB42-34E6-4A31-8AA7-1857A3832315}" destId="{F1D7A84D-4DED-4187-B6FA-9910FECBA13F}" srcOrd="2" destOrd="0" presId="urn:microsoft.com/office/officeart/2005/8/layout/orgChart1"/>
    <dgm:cxn modelId="{926B641F-66AA-4570-BDEA-660B02A9CE29}" type="presParOf" srcId="{CCA09716-BE55-4818-8FEB-F62A0BC04618}" destId="{42AB7FE0-5B16-45BF-B3ED-BBC587166A4C}" srcOrd="2" destOrd="0" presId="urn:microsoft.com/office/officeart/2005/8/layout/orgChart1"/>
    <dgm:cxn modelId="{B7C4F79B-2EB5-4215-A510-F25319BF1028}" type="presParOf" srcId="{CCA09716-BE55-4818-8FEB-F62A0BC04618}" destId="{2E852FF8-4945-4818-93E5-C92F1B928357}" srcOrd="3" destOrd="0" presId="urn:microsoft.com/office/officeart/2005/8/layout/orgChart1"/>
    <dgm:cxn modelId="{F5D579AB-DF0A-4E34-A6BC-36B93A52A23A}" type="presParOf" srcId="{2E852FF8-4945-4818-93E5-C92F1B928357}" destId="{13F105C6-3DDB-44A7-BF69-4A3375754F06}" srcOrd="0" destOrd="0" presId="urn:microsoft.com/office/officeart/2005/8/layout/orgChart1"/>
    <dgm:cxn modelId="{DE3C8BE6-2924-47D6-8D56-4400EA7E0A59}" type="presParOf" srcId="{13F105C6-3DDB-44A7-BF69-4A3375754F06}" destId="{7A4E1236-7559-4C0E-9B75-B1B693ECFF80}" srcOrd="0" destOrd="0" presId="urn:microsoft.com/office/officeart/2005/8/layout/orgChart1"/>
    <dgm:cxn modelId="{F3F7D433-B78B-4EB2-A3CD-0E8387294DE6}" type="presParOf" srcId="{13F105C6-3DDB-44A7-BF69-4A3375754F06}" destId="{87670C85-68A7-48D2-B312-E46DCBE1B893}" srcOrd="1" destOrd="0" presId="urn:microsoft.com/office/officeart/2005/8/layout/orgChart1"/>
    <dgm:cxn modelId="{CA416A60-F401-4B70-B7BD-A98E715CFC26}" type="presParOf" srcId="{2E852FF8-4945-4818-93E5-C92F1B928357}" destId="{31FA0DA6-AF20-4DF9-BDD3-8BA353C87742}" srcOrd="1" destOrd="0" presId="urn:microsoft.com/office/officeart/2005/8/layout/orgChart1"/>
    <dgm:cxn modelId="{745C4CCB-DE7C-429B-B186-8BCA3CBAB720}" type="presParOf" srcId="{2E852FF8-4945-4818-93E5-C92F1B928357}" destId="{7E49C283-7C2A-457D-AE40-26639AD8A437}" srcOrd="2" destOrd="0" presId="urn:microsoft.com/office/officeart/2005/8/layout/orgChart1"/>
    <dgm:cxn modelId="{514124CF-5311-4B93-A9B1-989E29DA63EC}" type="presParOf" srcId="{CCA09716-BE55-4818-8FEB-F62A0BC04618}" destId="{342D3227-F916-4058-B799-B1BEFA5AACD3}" srcOrd="4" destOrd="0" presId="urn:microsoft.com/office/officeart/2005/8/layout/orgChart1"/>
    <dgm:cxn modelId="{4B3D5514-D6B9-44D8-83D2-4B7E9080DC91}" type="presParOf" srcId="{CCA09716-BE55-4818-8FEB-F62A0BC04618}" destId="{5D0680B0-6A5C-41F8-953C-DEB591CF2A55}" srcOrd="5" destOrd="0" presId="urn:microsoft.com/office/officeart/2005/8/layout/orgChart1"/>
    <dgm:cxn modelId="{FD3A1520-D5EC-45EA-972F-1763787DC5DA}" type="presParOf" srcId="{5D0680B0-6A5C-41F8-953C-DEB591CF2A55}" destId="{9F093B48-5DCB-4171-A3E4-EB86156B0D6C}" srcOrd="0" destOrd="0" presId="urn:microsoft.com/office/officeart/2005/8/layout/orgChart1"/>
    <dgm:cxn modelId="{FD347523-695F-4867-AE3C-71036E45DF3D}" type="presParOf" srcId="{9F093B48-5DCB-4171-A3E4-EB86156B0D6C}" destId="{A6A25556-DF7F-457B-9060-2190EEA466D3}" srcOrd="0" destOrd="0" presId="urn:microsoft.com/office/officeart/2005/8/layout/orgChart1"/>
    <dgm:cxn modelId="{8C52B058-DE46-48FD-898F-33B9C2C580B7}" type="presParOf" srcId="{9F093B48-5DCB-4171-A3E4-EB86156B0D6C}" destId="{967E4ACC-6EF7-47F3-95E1-27FBAF2ED507}" srcOrd="1" destOrd="0" presId="urn:microsoft.com/office/officeart/2005/8/layout/orgChart1"/>
    <dgm:cxn modelId="{0B565A5C-C013-4A10-8A7C-469E2DBE911B}" type="presParOf" srcId="{5D0680B0-6A5C-41F8-953C-DEB591CF2A55}" destId="{0F41DFC9-A5B6-4319-B9CF-E97E81C03D2C}" srcOrd="1" destOrd="0" presId="urn:microsoft.com/office/officeart/2005/8/layout/orgChart1"/>
    <dgm:cxn modelId="{166D9C0C-680B-414A-98AA-40468D1A36E0}" type="presParOf" srcId="{5D0680B0-6A5C-41F8-953C-DEB591CF2A55}" destId="{22347A8B-929A-4A31-8CF3-EB49F89249FC}" srcOrd="2" destOrd="0" presId="urn:microsoft.com/office/officeart/2005/8/layout/orgChart1"/>
    <dgm:cxn modelId="{17EBE5B2-C51D-4ABA-92A5-78AD484E88E9}" type="presParOf" srcId="{CCA09716-BE55-4818-8FEB-F62A0BC04618}" destId="{5D1E20FA-A336-40A9-876C-003B833BE7DF}" srcOrd="6" destOrd="0" presId="urn:microsoft.com/office/officeart/2005/8/layout/orgChart1"/>
    <dgm:cxn modelId="{58185669-3477-4D4A-A77B-5380B61CDE31}" type="presParOf" srcId="{CCA09716-BE55-4818-8FEB-F62A0BC04618}" destId="{B45069E4-4C0E-4FE7-90D9-838EFDFF4D34}" srcOrd="7" destOrd="0" presId="urn:microsoft.com/office/officeart/2005/8/layout/orgChart1"/>
    <dgm:cxn modelId="{DCD13394-1872-40CD-95AE-9EF2C538D6B6}" type="presParOf" srcId="{B45069E4-4C0E-4FE7-90D9-838EFDFF4D34}" destId="{F2B76C40-0E58-4552-A62B-1C652008CA3B}" srcOrd="0" destOrd="0" presId="urn:microsoft.com/office/officeart/2005/8/layout/orgChart1"/>
    <dgm:cxn modelId="{720462CA-E6D7-481E-8272-FA4EB971F53A}" type="presParOf" srcId="{F2B76C40-0E58-4552-A62B-1C652008CA3B}" destId="{E36234E2-27BF-43F1-9746-D68D6D13BCCE}" srcOrd="0" destOrd="0" presId="urn:microsoft.com/office/officeart/2005/8/layout/orgChart1"/>
    <dgm:cxn modelId="{39D35DCB-3240-43ED-9ACB-1987E09B5C02}" type="presParOf" srcId="{F2B76C40-0E58-4552-A62B-1C652008CA3B}" destId="{21728291-A7B0-45A1-9EF0-9679D05C4B0B}" srcOrd="1" destOrd="0" presId="urn:microsoft.com/office/officeart/2005/8/layout/orgChart1"/>
    <dgm:cxn modelId="{4955447C-2C46-4524-8A10-770F34F1FD1E}" type="presParOf" srcId="{B45069E4-4C0E-4FE7-90D9-838EFDFF4D34}" destId="{9EDB5C1C-3D85-4BD7-8384-B353E0CD5798}" srcOrd="1" destOrd="0" presId="urn:microsoft.com/office/officeart/2005/8/layout/orgChart1"/>
    <dgm:cxn modelId="{F287FBA5-C881-4538-A865-6B49C8BFE316}" type="presParOf" srcId="{B45069E4-4C0E-4FE7-90D9-838EFDFF4D34}" destId="{B2087D81-E102-4700-84F1-A8B71094F912}" srcOrd="2" destOrd="0" presId="urn:microsoft.com/office/officeart/2005/8/layout/orgChart1"/>
    <dgm:cxn modelId="{1CA7ED60-FB7B-4E13-BB6A-2F834AA6B774}" type="presParOf" srcId="{CCA09716-BE55-4818-8FEB-F62A0BC04618}" destId="{0CEFC693-D702-4B1B-822E-70793B3BCB33}" srcOrd="8" destOrd="0" presId="urn:microsoft.com/office/officeart/2005/8/layout/orgChart1"/>
    <dgm:cxn modelId="{4174C4AD-9B3D-4D69-98DC-944D590DB50A}" type="presParOf" srcId="{CCA09716-BE55-4818-8FEB-F62A0BC04618}" destId="{959A0B17-B2A8-485E-BB79-0B595B428E69}" srcOrd="9" destOrd="0" presId="urn:microsoft.com/office/officeart/2005/8/layout/orgChart1"/>
    <dgm:cxn modelId="{962F8A3F-C0F6-4824-B8A0-EC396FEF2DFB}" type="presParOf" srcId="{959A0B17-B2A8-485E-BB79-0B595B428E69}" destId="{DE1A2F14-906F-45A6-A297-541C79AFEC47}" srcOrd="0" destOrd="0" presId="urn:microsoft.com/office/officeart/2005/8/layout/orgChart1"/>
    <dgm:cxn modelId="{6C95D4E1-BDF7-45C9-9E0E-AC71578F9F7A}" type="presParOf" srcId="{DE1A2F14-906F-45A6-A297-541C79AFEC47}" destId="{8E4DAD78-B842-48E6-8512-9D1CF7EE42FC}" srcOrd="0" destOrd="0" presId="urn:microsoft.com/office/officeart/2005/8/layout/orgChart1"/>
    <dgm:cxn modelId="{24777221-2119-43B9-8F1B-48C5DAB55633}" type="presParOf" srcId="{DE1A2F14-906F-45A6-A297-541C79AFEC47}" destId="{238F2749-4B44-49B2-9252-17601900E9BB}" srcOrd="1" destOrd="0" presId="urn:microsoft.com/office/officeart/2005/8/layout/orgChart1"/>
    <dgm:cxn modelId="{CAD821DE-844A-48C5-A641-7F3939557936}" type="presParOf" srcId="{959A0B17-B2A8-485E-BB79-0B595B428E69}" destId="{BA346410-AE39-478F-BA55-2E0302BA3D68}" srcOrd="1" destOrd="0" presId="urn:microsoft.com/office/officeart/2005/8/layout/orgChart1"/>
    <dgm:cxn modelId="{A1903549-56E4-4870-8B71-63F70821D111}" type="presParOf" srcId="{959A0B17-B2A8-485E-BB79-0B595B428E69}" destId="{01EFB85C-7735-44F1-9757-312A92B2A95E}" srcOrd="2" destOrd="0" presId="urn:microsoft.com/office/officeart/2005/8/layout/orgChart1"/>
    <dgm:cxn modelId="{1670B977-9906-485A-9F03-5F0D51E4E9AA}" type="presParOf" srcId="{A3F2A9C2-297C-437E-B594-17E9822B45A6}" destId="{996854D2-97E1-48E8-8F79-3D0A03E13C3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3D43CD-E17C-4924-9847-CC84B569210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EEADD2CA-5402-4CC6-98D2-7D37B95EA033}">
      <dgm:prSet phldrT="[Text]"/>
      <dgm:spPr>
        <a:solidFill>
          <a:srgbClr val="92D050"/>
        </a:solidFill>
      </dgm:spPr>
      <dgm:t>
        <a:bodyPr/>
        <a:lstStyle/>
        <a:p>
          <a:r>
            <a:rPr lang="en-US" dirty="0">
              <a:solidFill>
                <a:schemeClr val="tx1"/>
              </a:solidFill>
            </a:rPr>
            <a:t>Self management</a:t>
          </a:r>
          <a:endParaRPr lang="en-GB" dirty="0">
            <a:solidFill>
              <a:schemeClr val="tx1"/>
            </a:solidFill>
          </a:endParaRPr>
        </a:p>
      </dgm:t>
    </dgm:pt>
    <dgm:pt modelId="{AB1AD525-4690-406D-BBCD-84D556887386}" type="parTrans" cxnId="{47B89741-7D00-4557-B476-26A028478966}">
      <dgm:prSet/>
      <dgm:spPr/>
      <dgm:t>
        <a:bodyPr/>
        <a:lstStyle/>
        <a:p>
          <a:endParaRPr lang="en-GB"/>
        </a:p>
      </dgm:t>
    </dgm:pt>
    <dgm:pt modelId="{3BC16EC4-37EC-40FF-9895-E50642A1AC8E}" type="sibTrans" cxnId="{47B89741-7D00-4557-B476-26A028478966}">
      <dgm:prSet/>
      <dgm:spPr/>
      <dgm:t>
        <a:bodyPr/>
        <a:lstStyle/>
        <a:p>
          <a:endParaRPr lang="en-GB"/>
        </a:p>
      </dgm:t>
    </dgm:pt>
    <dgm:pt modelId="{FEDD9895-C672-4BFF-B143-1768AED5EE19}">
      <dgm:prSet/>
      <dgm:spPr>
        <a:solidFill>
          <a:srgbClr val="92D050"/>
        </a:solidFill>
      </dgm:spPr>
      <dgm:t>
        <a:bodyPr/>
        <a:lstStyle/>
        <a:p>
          <a:r>
            <a:rPr lang="en-US" dirty="0">
              <a:solidFill>
                <a:schemeClr val="tx1"/>
              </a:solidFill>
            </a:rPr>
            <a:t>Emotional balance</a:t>
          </a:r>
          <a:endParaRPr lang="en-GB" dirty="0">
            <a:solidFill>
              <a:schemeClr val="tx1"/>
            </a:solidFill>
          </a:endParaRPr>
        </a:p>
      </dgm:t>
    </dgm:pt>
    <dgm:pt modelId="{81714C35-76CB-4AF6-864C-1126FBC086C1}" type="parTrans" cxnId="{4F973FCA-3BD0-4C52-8D74-49EAF47C4A34}">
      <dgm:prSet/>
      <dgm:spPr/>
      <dgm:t>
        <a:bodyPr/>
        <a:lstStyle/>
        <a:p>
          <a:endParaRPr lang="en-GB"/>
        </a:p>
      </dgm:t>
    </dgm:pt>
    <dgm:pt modelId="{56DB7F9D-DF93-408F-B68B-3E03A8F59174}" type="sibTrans" cxnId="{4F973FCA-3BD0-4C52-8D74-49EAF47C4A34}">
      <dgm:prSet/>
      <dgm:spPr/>
      <dgm:t>
        <a:bodyPr/>
        <a:lstStyle/>
        <a:p>
          <a:endParaRPr lang="en-GB"/>
        </a:p>
      </dgm:t>
    </dgm:pt>
    <dgm:pt modelId="{AE717D05-4E71-4225-B53F-10AB7D56FCFD}">
      <dgm:prSet/>
      <dgm:spPr>
        <a:solidFill>
          <a:srgbClr val="92D050"/>
        </a:solidFill>
      </dgm:spPr>
      <dgm:t>
        <a:bodyPr/>
        <a:lstStyle/>
        <a:p>
          <a:r>
            <a:rPr lang="en-US" dirty="0">
              <a:solidFill>
                <a:schemeClr val="tx1"/>
              </a:solidFill>
            </a:rPr>
            <a:t>Adaptability</a:t>
          </a:r>
          <a:endParaRPr lang="en-GB" dirty="0">
            <a:solidFill>
              <a:schemeClr val="tx1"/>
            </a:solidFill>
          </a:endParaRPr>
        </a:p>
      </dgm:t>
    </dgm:pt>
    <dgm:pt modelId="{8200C506-E53E-47DE-9F8D-D908109EC68C}" type="parTrans" cxnId="{888911BF-318D-46A3-8813-704C497FAB8A}">
      <dgm:prSet/>
      <dgm:spPr/>
      <dgm:t>
        <a:bodyPr/>
        <a:lstStyle/>
        <a:p>
          <a:endParaRPr lang="en-GB"/>
        </a:p>
      </dgm:t>
    </dgm:pt>
    <dgm:pt modelId="{A0F71E56-5FFF-42A9-A84F-49CAFEDFDB01}" type="sibTrans" cxnId="{888911BF-318D-46A3-8813-704C497FAB8A}">
      <dgm:prSet/>
      <dgm:spPr/>
      <dgm:t>
        <a:bodyPr/>
        <a:lstStyle/>
        <a:p>
          <a:endParaRPr lang="en-GB"/>
        </a:p>
      </dgm:t>
    </dgm:pt>
    <dgm:pt modelId="{925A9A7B-8F91-47D8-8F87-311BF515CE7B}">
      <dgm:prSet/>
      <dgm:spPr>
        <a:solidFill>
          <a:srgbClr val="92D050"/>
        </a:solidFill>
      </dgm:spPr>
      <dgm:t>
        <a:bodyPr/>
        <a:lstStyle/>
        <a:p>
          <a:r>
            <a:rPr lang="en-US" dirty="0">
              <a:solidFill>
                <a:schemeClr val="tx1"/>
              </a:solidFill>
            </a:rPr>
            <a:t>Achievement orientation</a:t>
          </a:r>
          <a:endParaRPr lang="en-GB" dirty="0">
            <a:solidFill>
              <a:schemeClr val="tx1"/>
            </a:solidFill>
          </a:endParaRPr>
        </a:p>
      </dgm:t>
    </dgm:pt>
    <dgm:pt modelId="{DE532C80-489E-49DC-BCB7-CBD4B7815D6C}" type="parTrans" cxnId="{1B99509E-511B-4426-B599-30892A2565FF}">
      <dgm:prSet/>
      <dgm:spPr/>
      <dgm:t>
        <a:bodyPr/>
        <a:lstStyle/>
        <a:p>
          <a:endParaRPr lang="en-GB"/>
        </a:p>
      </dgm:t>
    </dgm:pt>
    <dgm:pt modelId="{AAB6064F-6A58-4717-AEEA-5914BD0F62E5}" type="sibTrans" cxnId="{1B99509E-511B-4426-B599-30892A2565FF}">
      <dgm:prSet/>
      <dgm:spPr/>
      <dgm:t>
        <a:bodyPr/>
        <a:lstStyle/>
        <a:p>
          <a:endParaRPr lang="en-GB"/>
        </a:p>
      </dgm:t>
    </dgm:pt>
    <dgm:pt modelId="{9CF09E0F-E320-40FC-A06D-17B8F6BAD887}">
      <dgm:prSet/>
      <dgm:spPr>
        <a:solidFill>
          <a:srgbClr val="92D050"/>
        </a:solidFill>
      </dgm:spPr>
      <dgm:t>
        <a:bodyPr/>
        <a:lstStyle/>
        <a:p>
          <a:r>
            <a:rPr lang="en-US" dirty="0">
              <a:solidFill>
                <a:schemeClr val="tx1"/>
              </a:solidFill>
            </a:rPr>
            <a:t>Positive outlook</a:t>
          </a:r>
          <a:endParaRPr lang="en-GB" dirty="0">
            <a:solidFill>
              <a:schemeClr val="tx1"/>
            </a:solidFill>
          </a:endParaRPr>
        </a:p>
      </dgm:t>
    </dgm:pt>
    <dgm:pt modelId="{2963571F-F9C8-4DB0-AE70-D58CD27D20DF}" type="parTrans" cxnId="{F611CD2C-372F-4189-9DCD-498EAF818B38}">
      <dgm:prSet/>
      <dgm:spPr/>
      <dgm:t>
        <a:bodyPr/>
        <a:lstStyle/>
        <a:p>
          <a:endParaRPr lang="en-GB"/>
        </a:p>
      </dgm:t>
    </dgm:pt>
    <dgm:pt modelId="{B199DC78-28E9-4747-B7B1-33A8A8FDCBF1}" type="sibTrans" cxnId="{F611CD2C-372F-4189-9DCD-498EAF818B38}">
      <dgm:prSet/>
      <dgm:spPr/>
      <dgm:t>
        <a:bodyPr/>
        <a:lstStyle/>
        <a:p>
          <a:endParaRPr lang="en-GB"/>
        </a:p>
      </dgm:t>
    </dgm:pt>
    <dgm:pt modelId="{0016D206-4C0A-43CC-9CA6-75C00FB4BDA8}" type="pres">
      <dgm:prSet presAssocID="{553D43CD-E17C-4924-9847-CC84B569210A}" presName="hierChild1" presStyleCnt="0">
        <dgm:presLayoutVars>
          <dgm:orgChart val="1"/>
          <dgm:chPref val="1"/>
          <dgm:dir/>
          <dgm:animOne val="branch"/>
          <dgm:animLvl val="lvl"/>
          <dgm:resizeHandles/>
        </dgm:presLayoutVars>
      </dgm:prSet>
      <dgm:spPr/>
    </dgm:pt>
    <dgm:pt modelId="{B3EABB68-2EE4-4255-B598-065099A274D3}" type="pres">
      <dgm:prSet presAssocID="{EEADD2CA-5402-4CC6-98D2-7D37B95EA033}" presName="hierRoot1" presStyleCnt="0">
        <dgm:presLayoutVars>
          <dgm:hierBranch val="r"/>
        </dgm:presLayoutVars>
      </dgm:prSet>
      <dgm:spPr/>
    </dgm:pt>
    <dgm:pt modelId="{353BF4A9-7414-4C3A-AF0B-48B1F2C97F94}" type="pres">
      <dgm:prSet presAssocID="{EEADD2CA-5402-4CC6-98D2-7D37B95EA033}" presName="rootComposite1" presStyleCnt="0"/>
      <dgm:spPr/>
    </dgm:pt>
    <dgm:pt modelId="{FD523C3B-9F6A-4088-9A93-8E5DDBADAC1A}" type="pres">
      <dgm:prSet presAssocID="{EEADD2CA-5402-4CC6-98D2-7D37B95EA033}" presName="rootText1" presStyleLbl="node0" presStyleIdx="0" presStyleCnt="1">
        <dgm:presLayoutVars>
          <dgm:chPref val="3"/>
        </dgm:presLayoutVars>
      </dgm:prSet>
      <dgm:spPr/>
    </dgm:pt>
    <dgm:pt modelId="{A4628C08-CFE5-4D1D-A44A-39923F1A5EAD}" type="pres">
      <dgm:prSet presAssocID="{EEADD2CA-5402-4CC6-98D2-7D37B95EA033}" presName="rootConnector1" presStyleLbl="node1" presStyleIdx="0" presStyleCnt="0"/>
      <dgm:spPr/>
    </dgm:pt>
    <dgm:pt modelId="{8D520218-12DB-45F7-9DB4-8D12398C89EA}" type="pres">
      <dgm:prSet presAssocID="{EEADD2CA-5402-4CC6-98D2-7D37B95EA033}" presName="hierChild2" presStyleCnt="0"/>
      <dgm:spPr/>
    </dgm:pt>
    <dgm:pt modelId="{9DD1383E-9923-41B8-9BF6-3D6DF52C9A53}" type="pres">
      <dgm:prSet presAssocID="{81714C35-76CB-4AF6-864C-1126FBC086C1}" presName="Name50" presStyleLbl="parChTrans1D2" presStyleIdx="0" presStyleCnt="4"/>
      <dgm:spPr/>
    </dgm:pt>
    <dgm:pt modelId="{A792FF0F-6ED7-4412-BDD4-545E2D1299FF}" type="pres">
      <dgm:prSet presAssocID="{FEDD9895-C672-4BFF-B143-1768AED5EE19}" presName="hierRoot2" presStyleCnt="0">
        <dgm:presLayoutVars>
          <dgm:hierBranch val="init"/>
        </dgm:presLayoutVars>
      </dgm:prSet>
      <dgm:spPr/>
    </dgm:pt>
    <dgm:pt modelId="{03BBB68C-CB6F-4CAB-801A-931D71DD3C6F}" type="pres">
      <dgm:prSet presAssocID="{FEDD9895-C672-4BFF-B143-1768AED5EE19}" presName="rootComposite" presStyleCnt="0"/>
      <dgm:spPr/>
    </dgm:pt>
    <dgm:pt modelId="{376F45C8-8AB9-4F7B-9772-F42649985CBA}" type="pres">
      <dgm:prSet presAssocID="{FEDD9895-C672-4BFF-B143-1768AED5EE19}" presName="rootText" presStyleLbl="node2" presStyleIdx="0" presStyleCnt="4">
        <dgm:presLayoutVars>
          <dgm:chPref val="3"/>
        </dgm:presLayoutVars>
      </dgm:prSet>
      <dgm:spPr/>
    </dgm:pt>
    <dgm:pt modelId="{28084D66-BC38-4C2D-BD66-71621F5117F8}" type="pres">
      <dgm:prSet presAssocID="{FEDD9895-C672-4BFF-B143-1768AED5EE19}" presName="rootConnector" presStyleLbl="node2" presStyleIdx="0" presStyleCnt="4"/>
      <dgm:spPr/>
    </dgm:pt>
    <dgm:pt modelId="{075D3BCC-475F-48F6-8232-015225C9F864}" type="pres">
      <dgm:prSet presAssocID="{FEDD9895-C672-4BFF-B143-1768AED5EE19}" presName="hierChild4" presStyleCnt="0"/>
      <dgm:spPr/>
    </dgm:pt>
    <dgm:pt modelId="{13D55590-CDAF-4BAA-9D13-15EE6F6C28E5}" type="pres">
      <dgm:prSet presAssocID="{FEDD9895-C672-4BFF-B143-1768AED5EE19}" presName="hierChild5" presStyleCnt="0"/>
      <dgm:spPr/>
    </dgm:pt>
    <dgm:pt modelId="{D8A4D8AB-E863-46EE-8335-FF200DF7F704}" type="pres">
      <dgm:prSet presAssocID="{8200C506-E53E-47DE-9F8D-D908109EC68C}" presName="Name50" presStyleLbl="parChTrans1D2" presStyleIdx="1" presStyleCnt="4"/>
      <dgm:spPr/>
    </dgm:pt>
    <dgm:pt modelId="{C1A5ECA0-C2FF-4BEF-A3B9-414A6C79F7E2}" type="pres">
      <dgm:prSet presAssocID="{AE717D05-4E71-4225-B53F-10AB7D56FCFD}" presName="hierRoot2" presStyleCnt="0">
        <dgm:presLayoutVars>
          <dgm:hierBranch val="init"/>
        </dgm:presLayoutVars>
      </dgm:prSet>
      <dgm:spPr/>
    </dgm:pt>
    <dgm:pt modelId="{A1CBE90C-6D53-419B-88DC-B1C16D69BB0E}" type="pres">
      <dgm:prSet presAssocID="{AE717D05-4E71-4225-B53F-10AB7D56FCFD}" presName="rootComposite" presStyleCnt="0"/>
      <dgm:spPr/>
    </dgm:pt>
    <dgm:pt modelId="{AA7CC8C4-E23D-4E70-AB3C-5FE838815039}" type="pres">
      <dgm:prSet presAssocID="{AE717D05-4E71-4225-B53F-10AB7D56FCFD}" presName="rootText" presStyleLbl="node2" presStyleIdx="1" presStyleCnt="4">
        <dgm:presLayoutVars>
          <dgm:chPref val="3"/>
        </dgm:presLayoutVars>
      </dgm:prSet>
      <dgm:spPr/>
    </dgm:pt>
    <dgm:pt modelId="{7CBC20E3-F366-41BF-BA44-707157D394DC}" type="pres">
      <dgm:prSet presAssocID="{AE717D05-4E71-4225-B53F-10AB7D56FCFD}" presName="rootConnector" presStyleLbl="node2" presStyleIdx="1" presStyleCnt="4"/>
      <dgm:spPr/>
    </dgm:pt>
    <dgm:pt modelId="{3B9B1F74-943F-4EDA-BE82-8EA1C4EB0DFD}" type="pres">
      <dgm:prSet presAssocID="{AE717D05-4E71-4225-B53F-10AB7D56FCFD}" presName="hierChild4" presStyleCnt="0"/>
      <dgm:spPr/>
    </dgm:pt>
    <dgm:pt modelId="{639B47B1-F18D-4133-8AF7-6D2EA7FA4FF5}" type="pres">
      <dgm:prSet presAssocID="{AE717D05-4E71-4225-B53F-10AB7D56FCFD}" presName="hierChild5" presStyleCnt="0"/>
      <dgm:spPr/>
    </dgm:pt>
    <dgm:pt modelId="{029DB53B-8394-499E-8757-24DBC18D64F8}" type="pres">
      <dgm:prSet presAssocID="{DE532C80-489E-49DC-BCB7-CBD4B7815D6C}" presName="Name50" presStyleLbl="parChTrans1D2" presStyleIdx="2" presStyleCnt="4"/>
      <dgm:spPr/>
    </dgm:pt>
    <dgm:pt modelId="{7F8762D0-5DEE-4578-B13B-63A4B0DD7C1C}" type="pres">
      <dgm:prSet presAssocID="{925A9A7B-8F91-47D8-8F87-311BF515CE7B}" presName="hierRoot2" presStyleCnt="0">
        <dgm:presLayoutVars>
          <dgm:hierBranch val="init"/>
        </dgm:presLayoutVars>
      </dgm:prSet>
      <dgm:spPr/>
    </dgm:pt>
    <dgm:pt modelId="{F7348AC4-AB32-4B45-AEA1-EB98B20852B0}" type="pres">
      <dgm:prSet presAssocID="{925A9A7B-8F91-47D8-8F87-311BF515CE7B}" presName="rootComposite" presStyleCnt="0"/>
      <dgm:spPr/>
    </dgm:pt>
    <dgm:pt modelId="{D1D0387D-CF89-4B12-84F3-828B695E20E8}" type="pres">
      <dgm:prSet presAssocID="{925A9A7B-8F91-47D8-8F87-311BF515CE7B}" presName="rootText" presStyleLbl="node2" presStyleIdx="2" presStyleCnt="4">
        <dgm:presLayoutVars>
          <dgm:chPref val="3"/>
        </dgm:presLayoutVars>
      </dgm:prSet>
      <dgm:spPr/>
    </dgm:pt>
    <dgm:pt modelId="{F39BAD94-AA70-4CAD-8EB9-751BC03FFA08}" type="pres">
      <dgm:prSet presAssocID="{925A9A7B-8F91-47D8-8F87-311BF515CE7B}" presName="rootConnector" presStyleLbl="node2" presStyleIdx="2" presStyleCnt="4"/>
      <dgm:spPr/>
    </dgm:pt>
    <dgm:pt modelId="{110EF807-147D-4BAA-8EE6-01FF7FDB1098}" type="pres">
      <dgm:prSet presAssocID="{925A9A7B-8F91-47D8-8F87-311BF515CE7B}" presName="hierChild4" presStyleCnt="0"/>
      <dgm:spPr/>
    </dgm:pt>
    <dgm:pt modelId="{DEB70D33-BC6D-4037-A1E2-7B5019DEAFF1}" type="pres">
      <dgm:prSet presAssocID="{925A9A7B-8F91-47D8-8F87-311BF515CE7B}" presName="hierChild5" presStyleCnt="0"/>
      <dgm:spPr/>
    </dgm:pt>
    <dgm:pt modelId="{791FCAEF-D82A-4325-A22B-76143E666065}" type="pres">
      <dgm:prSet presAssocID="{2963571F-F9C8-4DB0-AE70-D58CD27D20DF}" presName="Name50" presStyleLbl="parChTrans1D2" presStyleIdx="3" presStyleCnt="4"/>
      <dgm:spPr/>
    </dgm:pt>
    <dgm:pt modelId="{E6E0ABA5-EFF9-4620-B4EC-E6FE32E33669}" type="pres">
      <dgm:prSet presAssocID="{9CF09E0F-E320-40FC-A06D-17B8F6BAD887}" presName="hierRoot2" presStyleCnt="0">
        <dgm:presLayoutVars>
          <dgm:hierBranch val="init"/>
        </dgm:presLayoutVars>
      </dgm:prSet>
      <dgm:spPr/>
    </dgm:pt>
    <dgm:pt modelId="{FF447767-C202-4A14-B47D-4F749DB4B835}" type="pres">
      <dgm:prSet presAssocID="{9CF09E0F-E320-40FC-A06D-17B8F6BAD887}" presName="rootComposite" presStyleCnt="0"/>
      <dgm:spPr/>
    </dgm:pt>
    <dgm:pt modelId="{D3606F0D-4195-4111-9878-81CBACCCD14D}" type="pres">
      <dgm:prSet presAssocID="{9CF09E0F-E320-40FC-A06D-17B8F6BAD887}" presName="rootText" presStyleLbl="node2" presStyleIdx="3" presStyleCnt="4">
        <dgm:presLayoutVars>
          <dgm:chPref val="3"/>
        </dgm:presLayoutVars>
      </dgm:prSet>
      <dgm:spPr/>
    </dgm:pt>
    <dgm:pt modelId="{416856C4-9171-4A79-92DA-162D4F01CD96}" type="pres">
      <dgm:prSet presAssocID="{9CF09E0F-E320-40FC-A06D-17B8F6BAD887}" presName="rootConnector" presStyleLbl="node2" presStyleIdx="3" presStyleCnt="4"/>
      <dgm:spPr/>
    </dgm:pt>
    <dgm:pt modelId="{BDDA9278-D443-43C4-A780-C4B164B26CEC}" type="pres">
      <dgm:prSet presAssocID="{9CF09E0F-E320-40FC-A06D-17B8F6BAD887}" presName="hierChild4" presStyleCnt="0"/>
      <dgm:spPr/>
    </dgm:pt>
    <dgm:pt modelId="{2B0D8724-C998-4CD7-A915-85AC9139E0C2}" type="pres">
      <dgm:prSet presAssocID="{9CF09E0F-E320-40FC-A06D-17B8F6BAD887}" presName="hierChild5" presStyleCnt="0"/>
      <dgm:spPr/>
    </dgm:pt>
    <dgm:pt modelId="{5915010C-4A65-4282-8D7C-8326787A1FC5}" type="pres">
      <dgm:prSet presAssocID="{EEADD2CA-5402-4CC6-98D2-7D37B95EA033}" presName="hierChild3" presStyleCnt="0"/>
      <dgm:spPr/>
    </dgm:pt>
  </dgm:ptLst>
  <dgm:cxnLst>
    <dgm:cxn modelId="{951E6D07-A1E8-464C-A8FB-9BC7DB64539D}" type="presOf" srcId="{81714C35-76CB-4AF6-864C-1126FBC086C1}" destId="{9DD1383E-9923-41B8-9BF6-3D6DF52C9A53}" srcOrd="0" destOrd="0" presId="urn:microsoft.com/office/officeart/2005/8/layout/orgChart1"/>
    <dgm:cxn modelId="{3EAF560E-C2BC-4212-AE2A-5273A51939A4}" type="presOf" srcId="{925A9A7B-8F91-47D8-8F87-311BF515CE7B}" destId="{F39BAD94-AA70-4CAD-8EB9-751BC03FFA08}" srcOrd="1" destOrd="0" presId="urn:microsoft.com/office/officeart/2005/8/layout/orgChart1"/>
    <dgm:cxn modelId="{131D5311-5D56-4BFD-A3C0-2308E5E3EDAC}" type="presOf" srcId="{9CF09E0F-E320-40FC-A06D-17B8F6BAD887}" destId="{416856C4-9171-4A79-92DA-162D4F01CD96}" srcOrd="1" destOrd="0" presId="urn:microsoft.com/office/officeart/2005/8/layout/orgChart1"/>
    <dgm:cxn modelId="{3897611B-696E-462F-8146-9E846546890C}" type="presOf" srcId="{AE717D05-4E71-4225-B53F-10AB7D56FCFD}" destId="{AA7CC8C4-E23D-4E70-AB3C-5FE838815039}" srcOrd="0" destOrd="0" presId="urn:microsoft.com/office/officeart/2005/8/layout/orgChart1"/>
    <dgm:cxn modelId="{BF5DB025-6700-4CFA-BB3C-ABAD29A3EA45}" type="presOf" srcId="{925A9A7B-8F91-47D8-8F87-311BF515CE7B}" destId="{D1D0387D-CF89-4B12-84F3-828B695E20E8}" srcOrd="0" destOrd="0" presId="urn:microsoft.com/office/officeart/2005/8/layout/orgChart1"/>
    <dgm:cxn modelId="{F611CD2C-372F-4189-9DCD-498EAF818B38}" srcId="{EEADD2CA-5402-4CC6-98D2-7D37B95EA033}" destId="{9CF09E0F-E320-40FC-A06D-17B8F6BAD887}" srcOrd="3" destOrd="0" parTransId="{2963571F-F9C8-4DB0-AE70-D58CD27D20DF}" sibTransId="{B199DC78-28E9-4747-B7B1-33A8A8FDCBF1}"/>
    <dgm:cxn modelId="{5F8C402E-F964-4F76-8993-5FFD712AF78D}" type="presOf" srcId="{EEADD2CA-5402-4CC6-98D2-7D37B95EA033}" destId="{FD523C3B-9F6A-4088-9A93-8E5DDBADAC1A}" srcOrd="0" destOrd="0" presId="urn:microsoft.com/office/officeart/2005/8/layout/orgChart1"/>
    <dgm:cxn modelId="{C212272F-13E4-4E53-B7B8-0BA9FFE4E20A}" type="presOf" srcId="{FEDD9895-C672-4BFF-B143-1768AED5EE19}" destId="{376F45C8-8AB9-4F7B-9772-F42649985CBA}" srcOrd="0" destOrd="0" presId="urn:microsoft.com/office/officeart/2005/8/layout/orgChart1"/>
    <dgm:cxn modelId="{47B89741-7D00-4557-B476-26A028478966}" srcId="{553D43CD-E17C-4924-9847-CC84B569210A}" destId="{EEADD2CA-5402-4CC6-98D2-7D37B95EA033}" srcOrd="0" destOrd="0" parTransId="{AB1AD525-4690-406D-BBCD-84D556887386}" sibTransId="{3BC16EC4-37EC-40FF-9895-E50642A1AC8E}"/>
    <dgm:cxn modelId="{23438247-848D-4338-9212-79C044558F41}" type="presOf" srcId="{8200C506-E53E-47DE-9F8D-D908109EC68C}" destId="{D8A4D8AB-E863-46EE-8335-FF200DF7F704}" srcOrd="0" destOrd="0" presId="urn:microsoft.com/office/officeart/2005/8/layout/orgChart1"/>
    <dgm:cxn modelId="{FEBF8B56-BB40-4046-BFE6-32F8F4DF76F4}" type="presOf" srcId="{AE717D05-4E71-4225-B53F-10AB7D56FCFD}" destId="{7CBC20E3-F366-41BF-BA44-707157D394DC}" srcOrd="1" destOrd="0" presId="urn:microsoft.com/office/officeart/2005/8/layout/orgChart1"/>
    <dgm:cxn modelId="{B118C488-D71B-4733-9A8D-534A4B0184D9}" type="presOf" srcId="{FEDD9895-C672-4BFF-B143-1768AED5EE19}" destId="{28084D66-BC38-4C2D-BD66-71621F5117F8}" srcOrd="1" destOrd="0" presId="urn:microsoft.com/office/officeart/2005/8/layout/orgChart1"/>
    <dgm:cxn modelId="{1B99509E-511B-4426-B599-30892A2565FF}" srcId="{EEADD2CA-5402-4CC6-98D2-7D37B95EA033}" destId="{925A9A7B-8F91-47D8-8F87-311BF515CE7B}" srcOrd="2" destOrd="0" parTransId="{DE532C80-489E-49DC-BCB7-CBD4B7815D6C}" sibTransId="{AAB6064F-6A58-4717-AEEA-5914BD0F62E5}"/>
    <dgm:cxn modelId="{58DFEDA0-0E36-48BD-A5BE-D06A243BB739}" type="presOf" srcId="{DE532C80-489E-49DC-BCB7-CBD4B7815D6C}" destId="{029DB53B-8394-499E-8757-24DBC18D64F8}" srcOrd="0" destOrd="0" presId="urn:microsoft.com/office/officeart/2005/8/layout/orgChart1"/>
    <dgm:cxn modelId="{888911BF-318D-46A3-8813-704C497FAB8A}" srcId="{EEADD2CA-5402-4CC6-98D2-7D37B95EA033}" destId="{AE717D05-4E71-4225-B53F-10AB7D56FCFD}" srcOrd="1" destOrd="0" parTransId="{8200C506-E53E-47DE-9F8D-D908109EC68C}" sibTransId="{A0F71E56-5FFF-42A9-A84F-49CAFEDFDB01}"/>
    <dgm:cxn modelId="{F234D5C8-A590-4EE5-A688-8964BC5516A5}" type="presOf" srcId="{9CF09E0F-E320-40FC-A06D-17B8F6BAD887}" destId="{D3606F0D-4195-4111-9878-81CBACCCD14D}" srcOrd="0" destOrd="0" presId="urn:microsoft.com/office/officeart/2005/8/layout/orgChart1"/>
    <dgm:cxn modelId="{4F973FCA-3BD0-4C52-8D74-49EAF47C4A34}" srcId="{EEADD2CA-5402-4CC6-98D2-7D37B95EA033}" destId="{FEDD9895-C672-4BFF-B143-1768AED5EE19}" srcOrd="0" destOrd="0" parTransId="{81714C35-76CB-4AF6-864C-1126FBC086C1}" sibTransId="{56DB7F9D-DF93-408F-B68B-3E03A8F59174}"/>
    <dgm:cxn modelId="{7786F5CF-A15B-4ECD-BF63-D3D4C5A665D4}" type="presOf" srcId="{EEADD2CA-5402-4CC6-98D2-7D37B95EA033}" destId="{A4628C08-CFE5-4D1D-A44A-39923F1A5EAD}" srcOrd="1" destOrd="0" presId="urn:microsoft.com/office/officeart/2005/8/layout/orgChart1"/>
    <dgm:cxn modelId="{3E3752DE-48FE-45F8-AC20-61B338B2FF06}" type="presOf" srcId="{2963571F-F9C8-4DB0-AE70-D58CD27D20DF}" destId="{791FCAEF-D82A-4325-A22B-76143E666065}" srcOrd="0" destOrd="0" presId="urn:microsoft.com/office/officeart/2005/8/layout/orgChart1"/>
    <dgm:cxn modelId="{CC14E9F3-4A01-496C-961C-A1A869ADB44E}" type="presOf" srcId="{553D43CD-E17C-4924-9847-CC84B569210A}" destId="{0016D206-4C0A-43CC-9CA6-75C00FB4BDA8}" srcOrd="0" destOrd="0" presId="urn:microsoft.com/office/officeart/2005/8/layout/orgChart1"/>
    <dgm:cxn modelId="{E386ACBB-AC28-46A3-A1E5-9A9C57E56DF2}" type="presParOf" srcId="{0016D206-4C0A-43CC-9CA6-75C00FB4BDA8}" destId="{B3EABB68-2EE4-4255-B598-065099A274D3}" srcOrd="0" destOrd="0" presId="urn:microsoft.com/office/officeart/2005/8/layout/orgChart1"/>
    <dgm:cxn modelId="{AC83CA07-7B7F-49DB-BE68-6FE5FA82E45B}" type="presParOf" srcId="{B3EABB68-2EE4-4255-B598-065099A274D3}" destId="{353BF4A9-7414-4C3A-AF0B-48B1F2C97F94}" srcOrd="0" destOrd="0" presId="urn:microsoft.com/office/officeart/2005/8/layout/orgChart1"/>
    <dgm:cxn modelId="{D5414E0A-C585-4AB2-B67B-5EB8C6F68108}" type="presParOf" srcId="{353BF4A9-7414-4C3A-AF0B-48B1F2C97F94}" destId="{FD523C3B-9F6A-4088-9A93-8E5DDBADAC1A}" srcOrd="0" destOrd="0" presId="urn:microsoft.com/office/officeart/2005/8/layout/orgChart1"/>
    <dgm:cxn modelId="{2B2A3482-175D-4A8B-BD84-F4DDCF1EDBF0}" type="presParOf" srcId="{353BF4A9-7414-4C3A-AF0B-48B1F2C97F94}" destId="{A4628C08-CFE5-4D1D-A44A-39923F1A5EAD}" srcOrd="1" destOrd="0" presId="urn:microsoft.com/office/officeart/2005/8/layout/orgChart1"/>
    <dgm:cxn modelId="{14126EE3-E5BA-49E9-A267-B5CFBB40A8AD}" type="presParOf" srcId="{B3EABB68-2EE4-4255-B598-065099A274D3}" destId="{8D520218-12DB-45F7-9DB4-8D12398C89EA}" srcOrd="1" destOrd="0" presId="urn:microsoft.com/office/officeart/2005/8/layout/orgChart1"/>
    <dgm:cxn modelId="{9032D11F-B427-41B2-8821-4B34159CF41C}" type="presParOf" srcId="{8D520218-12DB-45F7-9DB4-8D12398C89EA}" destId="{9DD1383E-9923-41B8-9BF6-3D6DF52C9A53}" srcOrd="0" destOrd="0" presId="urn:microsoft.com/office/officeart/2005/8/layout/orgChart1"/>
    <dgm:cxn modelId="{D090C71C-6A9E-41DC-A921-B23B859EABD6}" type="presParOf" srcId="{8D520218-12DB-45F7-9DB4-8D12398C89EA}" destId="{A792FF0F-6ED7-4412-BDD4-545E2D1299FF}" srcOrd="1" destOrd="0" presId="urn:microsoft.com/office/officeart/2005/8/layout/orgChart1"/>
    <dgm:cxn modelId="{83AE3E9D-70C8-4CC4-AD05-B9CFEB01BEF3}" type="presParOf" srcId="{A792FF0F-6ED7-4412-BDD4-545E2D1299FF}" destId="{03BBB68C-CB6F-4CAB-801A-931D71DD3C6F}" srcOrd="0" destOrd="0" presId="urn:microsoft.com/office/officeart/2005/8/layout/orgChart1"/>
    <dgm:cxn modelId="{EB837B23-879B-4D44-9179-67ACBB336E5A}" type="presParOf" srcId="{03BBB68C-CB6F-4CAB-801A-931D71DD3C6F}" destId="{376F45C8-8AB9-4F7B-9772-F42649985CBA}" srcOrd="0" destOrd="0" presId="urn:microsoft.com/office/officeart/2005/8/layout/orgChart1"/>
    <dgm:cxn modelId="{61E8B7D2-BC95-417D-BD01-5EDBA8CF1E04}" type="presParOf" srcId="{03BBB68C-CB6F-4CAB-801A-931D71DD3C6F}" destId="{28084D66-BC38-4C2D-BD66-71621F5117F8}" srcOrd="1" destOrd="0" presId="urn:microsoft.com/office/officeart/2005/8/layout/orgChart1"/>
    <dgm:cxn modelId="{2BD98FAE-B37D-4FF3-AE93-DAF642FC41DF}" type="presParOf" srcId="{A792FF0F-6ED7-4412-BDD4-545E2D1299FF}" destId="{075D3BCC-475F-48F6-8232-015225C9F864}" srcOrd="1" destOrd="0" presId="urn:microsoft.com/office/officeart/2005/8/layout/orgChart1"/>
    <dgm:cxn modelId="{73DDBD0A-395D-4C21-A7C3-EFE4906E2C8D}" type="presParOf" srcId="{A792FF0F-6ED7-4412-BDD4-545E2D1299FF}" destId="{13D55590-CDAF-4BAA-9D13-15EE6F6C28E5}" srcOrd="2" destOrd="0" presId="urn:microsoft.com/office/officeart/2005/8/layout/orgChart1"/>
    <dgm:cxn modelId="{3F778633-72FE-4178-A2E0-AFBA48374E4F}" type="presParOf" srcId="{8D520218-12DB-45F7-9DB4-8D12398C89EA}" destId="{D8A4D8AB-E863-46EE-8335-FF200DF7F704}" srcOrd="2" destOrd="0" presId="urn:microsoft.com/office/officeart/2005/8/layout/orgChart1"/>
    <dgm:cxn modelId="{15861EFD-E075-49FD-B2C1-51E74013569A}" type="presParOf" srcId="{8D520218-12DB-45F7-9DB4-8D12398C89EA}" destId="{C1A5ECA0-C2FF-4BEF-A3B9-414A6C79F7E2}" srcOrd="3" destOrd="0" presId="urn:microsoft.com/office/officeart/2005/8/layout/orgChart1"/>
    <dgm:cxn modelId="{23358C5A-435A-482A-9FA4-60FD184C07DD}" type="presParOf" srcId="{C1A5ECA0-C2FF-4BEF-A3B9-414A6C79F7E2}" destId="{A1CBE90C-6D53-419B-88DC-B1C16D69BB0E}" srcOrd="0" destOrd="0" presId="urn:microsoft.com/office/officeart/2005/8/layout/orgChart1"/>
    <dgm:cxn modelId="{2DA217D4-580D-4557-A011-F8511591A644}" type="presParOf" srcId="{A1CBE90C-6D53-419B-88DC-B1C16D69BB0E}" destId="{AA7CC8C4-E23D-4E70-AB3C-5FE838815039}" srcOrd="0" destOrd="0" presId="urn:microsoft.com/office/officeart/2005/8/layout/orgChart1"/>
    <dgm:cxn modelId="{5AD3A168-09C6-44FD-85A3-38D2E4BD4B36}" type="presParOf" srcId="{A1CBE90C-6D53-419B-88DC-B1C16D69BB0E}" destId="{7CBC20E3-F366-41BF-BA44-707157D394DC}" srcOrd="1" destOrd="0" presId="urn:microsoft.com/office/officeart/2005/8/layout/orgChart1"/>
    <dgm:cxn modelId="{F307FE0F-6B52-4CF9-8729-043B86F40756}" type="presParOf" srcId="{C1A5ECA0-C2FF-4BEF-A3B9-414A6C79F7E2}" destId="{3B9B1F74-943F-4EDA-BE82-8EA1C4EB0DFD}" srcOrd="1" destOrd="0" presId="urn:microsoft.com/office/officeart/2005/8/layout/orgChart1"/>
    <dgm:cxn modelId="{DCEDA087-F705-4530-AEEA-044F1E071C3E}" type="presParOf" srcId="{C1A5ECA0-C2FF-4BEF-A3B9-414A6C79F7E2}" destId="{639B47B1-F18D-4133-8AF7-6D2EA7FA4FF5}" srcOrd="2" destOrd="0" presId="urn:microsoft.com/office/officeart/2005/8/layout/orgChart1"/>
    <dgm:cxn modelId="{8B451BB4-FD83-46E3-BA42-49BCFABD2BA4}" type="presParOf" srcId="{8D520218-12DB-45F7-9DB4-8D12398C89EA}" destId="{029DB53B-8394-499E-8757-24DBC18D64F8}" srcOrd="4" destOrd="0" presId="urn:microsoft.com/office/officeart/2005/8/layout/orgChart1"/>
    <dgm:cxn modelId="{1ABA3AAE-FD99-4FE6-91BC-F8183005A399}" type="presParOf" srcId="{8D520218-12DB-45F7-9DB4-8D12398C89EA}" destId="{7F8762D0-5DEE-4578-B13B-63A4B0DD7C1C}" srcOrd="5" destOrd="0" presId="urn:microsoft.com/office/officeart/2005/8/layout/orgChart1"/>
    <dgm:cxn modelId="{6694A668-7A81-433F-9264-1FBB55B8D65A}" type="presParOf" srcId="{7F8762D0-5DEE-4578-B13B-63A4B0DD7C1C}" destId="{F7348AC4-AB32-4B45-AEA1-EB98B20852B0}" srcOrd="0" destOrd="0" presId="urn:microsoft.com/office/officeart/2005/8/layout/orgChart1"/>
    <dgm:cxn modelId="{A593D98E-55B9-4879-A52B-5086A6E1CFF5}" type="presParOf" srcId="{F7348AC4-AB32-4B45-AEA1-EB98B20852B0}" destId="{D1D0387D-CF89-4B12-84F3-828B695E20E8}" srcOrd="0" destOrd="0" presId="urn:microsoft.com/office/officeart/2005/8/layout/orgChart1"/>
    <dgm:cxn modelId="{D8F16268-4091-4358-B8F6-3C8478E01830}" type="presParOf" srcId="{F7348AC4-AB32-4B45-AEA1-EB98B20852B0}" destId="{F39BAD94-AA70-4CAD-8EB9-751BC03FFA08}" srcOrd="1" destOrd="0" presId="urn:microsoft.com/office/officeart/2005/8/layout/orgChart1"/>
    <dgm:cxn modelId="{2E857082-25AD-427D-813D-F0C190E25B29}" type="presParOf" srcId="{7F8762D0-5DEE-4578-B13B-63A4B0DD7C1C}" destId="{110EF807-147D-4BAA-8EE6-01FF7FDB1098}" srcOrd="1" destOrd="0" presId="urn:microsoft.com/office/officeart/2005/8/layout/orgChart1"/>
    <dgm:cxn modelId="{4E497853-2798-441B-9E0E-872921E22F35}" type="presParOf" srcId="{7F8762D0-5DEE-4578-B13B-63A4B0DD7C1C}" destId="{DEB70D33-BC6D-4037-A1E2-7B5019DEAFF1}" srcOrd="2" destOrd="0" presId="urn:microsoft.com/office/officeart/2005/8/layout/orgChart1"/>
    <dgm:cxn modelId="{21627583-126A-4648-A33B-8CFACF21DCF7}" type="presParOf" srcId="{8D520218-12DB-45F7-9DB4-8D12398C89EA}" destId="{791FCAEF-D82A-4325-A22B-76143E666065}" srcOrd="6" destOrd="0" presId="urn:microsoft.com/office/officeart/2005/8/layout/orgChart1"/>
    <dgm:cxn modelId="{619DB93E-DDCF-4F1F-9BC2-2B4AC5C0472E}" type="presParOf" srcId="{8D520218-12DB-45F7-9DB4-8D12398C89EA}" destId="{E6E0ABA5-EFF9-4620-B4EC-E6FE32E33669}" srcOrd="7" destOrd="0" presId="urn:microsoft.com/office/officeart/2005/8/layout/orgChart1"/>
    <dgm:cxn modelId="{9A4E46E6-93B4-4054-9A9A-CAF18744EFD5}" type="presParOf" srcId="{E6E0ABA5-EFF9-4620-B4EC-E6FE32E33669}" destId="{FF447767-C202-4A14-B47D-4F749DB4B835}" srcOrd="0" destOrd="0" presId="urn:microsoft.com/office/officeart/2005/8/layout/orgChart1"/>
    <dgm:cxn modelId="{71C2CE18-1CD2-48DF-84BF-490163935948}" type="presParOf" srcId="{FF447767-C202-4A14-B47D-4F749DB4B835}" destId="{D3606F0D-4195-4111-9878-81CBACCCD14D}" srcOrd="0" destOrd="0" presId="urn:microsoft.com/office/officeart/2005/8/layout/orgChart1"/>
    <dgm:cxn modelId="{76027DD2-143C-407F-B4EF-55E6DBBAC49D}" type="presParOf" srcId="{FF447767-C202-4A14-B47D-4F749DB4B835}" destId="{416856C4-9171-4A79-92DA-162D4F01CD96}" srcOrd="1" destOrd="0" presId="urn:microsoft.com/office/officeart/2005/8/layout/orgChart1"/>
    <dgm:cxn modelId="{D0C2A373-5640-4AED-9EBE-C871D985E67F}" type="presParOf" srcId="{E6E0ABA5-EFF9-4620-B4EC-E6FE32E33669}" destId="{BDDA9278-D443-43C4-A780-C4B164B26CEC}" srcOrd="1" destOrd="0" presId="urn:microsoft.com/office/officeart/2005/8/layout/orgChart1"/>
    <dgm:cxn modelId="{5AA5A497-189F-4E1F-ABF7-C725F749EF82}" type="presParOf" srcId="{E6E0ABA5-EFF9-4620-B4EC-E6FE32E33669}" destId="{2B0D8724-C998-4CD7-A915-85AC9139E0C2}" srcOrd="2" destOrd="0" presId="urn:microsoft.com/office/officeart/2005/8/layout/orgChart1"/>
    <dgm:cxn modelId="{1B2894F3-3F26-4655-85F8-956396433C9C}" type="presParOf" srcId="{B3EABB68-2EE4-4255-B598-065099A274D3}" destId="{5915010C-4A65-4282-8D7C-8326787A1FC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3D43CD-E17C-4924-9847-CC84B569210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EEADD2CA-5402-4CC6-98D2-7D37B95EA033}">
      <dgm:prSet phldrT="[Text]"/>
      <dgm:spPr>
        <a:solidFill>
          <a:srgbClr val="92D050"/>
        </a:solidFill>
      </dgm:spPr>
      <dgm:t>
        <a:bodyPr/>
        <a:lstStyle/>
        <a:p>
          <a:r>
            <a:rPr lang="en-US" dirty="0">
              <a:solidFill>
                <a:schemeClr val="tx1"/>
              </a:solidFill>
            </a:rPr>
            <a:t>Self management</a:t>
          </a:r>
          <a:endParaRPr lang="en-GB" dirty="0">
            <a:solidFill>
              <a:schemeClr val="tx1"/>
            </a:solidFill>
          </a:endParaRPr>
        </a:p>
      </dgm:t>
    </dgm:pt>
    <dgm:pt modelId="{AB1AD525-4690-406D-BBCD-84D556887386}" type="parTrans" cxnId="{47B89741-7D00-4557-B476-26A028478966}">
      <dgm:prSet/>
      <dgm:spPr/>
      <dgm:t>
        <a:bodyPr/>
        <a:lstStyle/>
        <a:p>
          <a:endParaRPr lang="en-GB"/>
        </a:p>
      </dgm:t>
    </dgm:pt>
    <dgm:pt modelId="{3BC16EC4-37EC-40FF-9895-E50642A1AC8E}" type="sibTrans" cxnId="{47B89741-7D00-4557-B476-26A028478966}">
      <dgm:prSet/>
      <dgm:spPr/>
      <dgm:t>
        <a:bodyPr/>
        <a:lstStyle/>
        <a:p>
          <a:endParaRPr lang="en-GB"/>
        </a:p>
      </dgm:t>
    </dgm:pt>
    <dgm:pt modelId="{FEDD9895-C672-4BFF-B143-1768AED5EE19}">
      <dgm:prSet/>
      <dgm:spPr>
        <a:solidFill>
          <a:srgbClr val="92D050"/>
        </a:solidFill>
      </dgm:spPr>
      <dgm:t>
        <a:bodyPr/>
        <a:lstStyle/>
        <a:p>
          <a:r>
            <a:rPr lang="en-US" dirty="0">
              <a:solidFill>
                <a:schemeClr val="tx1"/>
              </a:solidFill>
            </a:rPr>
            <a:t>Emotional balance</a:t>
          </a:r>
          <a:endParaRPr lang="en-GB" dirty="0">
            <a:solidFill>
              <a:schemeClr val="tx1"/>
            </a:solidFill>
          </a:endParaRPr>
        </a:p>
      </dgm:t>
    </dgm:pt>
    <dgm:pt modelId="{81714C35-76CB-4AF6-864C-1126FBC086C1}" type="parTrans" cxnId="{4F973FCA-3BD0-4C52-8D74-49EAF47C4A34}">
      <dgm:prSet/>
      <dgm:spPr/>
      <dgm:t>
        <a:bodyPr/>
        <a:lstStyle/>
        <a:p>
          <a:endParaRPr lang="en-GB"/>
        </a:p>
      </dgm:t>
    </dgm:pt>
    <dgm:pt modelId="{56DB7F9D-DF93-408F-B68B-3E03A8F59174}" type="sibTrans" cxnId="{4F973FCA-3BD0-4C52-8D74-49EAF47C4A34}">
      <dgm:prSet/>
      <dgm:spPr/>
      <dgm:t>
        <a:bodyPr/>
        <a:lstStyle/>
        <a:p>
          <a:endParaRPr lang="en-GB"/>
        </a:p>
      </dgm:t>
    </dgm:pt>
    <dgm:pt modelId="{AE717D05-4E71-4225-B53F-10AB7D56FCFD}">
      <dgm:prSet/>
      <dgm:spPr>
        <a:solidFill>
          <a:srgbClr val="92D050"/>
        </a:solidFill>
      </dgm:spPr>
      <dgm:t>
        <a:bodyPr/>
        <a:lstStyle/>
        <a:p>
          <a:r>
            <a:rPr lang="en-US" dirty="0">
              <a:solidFill>
                <a:schemeClr val="tx1"/>
              </a:solidFill>
            </a:rPr>
            <a:t>Adaptability</a:t>
          </a:r>
          <a:endParaRPr lang="en-GB" dirty="0">
            <a:solidFill>
              <a:schemeClr val="tx1"/>
            </a:solidFill>
          </a:endParaRPr>
        </a:p>
      </dgm:t>
    </dgm:pt>
    <dgm:pt modelId="{8200C506-E53E-47DE-9F8D-D908109EC68C}" type="parTrans" cxnId="{888911BF-318D-46A3-8813-704C497FAB8A}">
      <dgm:prSet/>
      <dgm:spPr/>
      <dgm:t>
        <a:bodyPr/>
        <a:lstStyle/>
        <a:p>
          <a:endParaRPr lang="en-GB"/>
        </a:p>
      </dgm:t>
    </dgm:pt>
    <dgm:pt modelId="{A0F71E56-5FFF-42A9-A84F-49CAFEDFDB01}" type="sibTrans" cxnId="{888911BF-318D-46A3-8813-704C497FAB8A}">
      <dgm:prSet/>
      <dgm:spPr/>
      <dgm:t>
        <a:bodyPr/>
        <a:lstStyle/>
        <a:p>
          <a:endParaRPr lang="en-GB"/>
        </a:p>
      </dgm:t>
    </dgm:pt>
    <dgm:pt modelId="{925A9A7B-8F91-47D8-8F87-311BF515CE7B}">
      <dgm:prSet/>
      <dgm:spPr>
        <a:solidFill>
          <a:srgbClr val="92D050"/>
        </a:solidFill>
      </dgm:spPr>
      <dgm:t>
        <a:bodyPr/>
        <a:lstStyle/>
        <a:p>
          <a:r>
            <a:rPr lang="en-US" dirty="0">
              <a:solidFill>
                <a:schemeClr val="tx1"/>
              </a:solidFill>
            </a:rPr>
            <a:t>Achievement orientation</a:t>
          </a:r>
          <a:endParaRPr lang="en-GB" dirty="0">
            <a:solidFill>
              <a:schemeClr val="tx1"/>
            </a:solidFill>
          </a:endParaRPr>
        </a:p>
      </dgm:t>
    </dgm:pt>
    <dgm:pt modelId="{DE532C80-489E-49DC-BCB7-CBD4B7815D6C}" type="parTrans" cxnId="{1B99509E-511B-4426-B599-30892A2565FF}">
      <dgm:prSet/>
      <dgm:spPr/>
      <dgm:t>
        <a:bodyPr/>
        <a:lstStyle/>
        <a:p>
          <a:endParaRPr lang="en-GB"/>
        </a:p>
      </dgm:t>
    </dgm:pt>
    <dgm:pt modelId="{AAB6064F-6A58-4717-AEEA-5914BD0F62E5}" type="sibTrans" cxnId="{1B99509E-511B-4426-B599-30892A2565FF}">
      <dgm:prSet/>
      <dgm:spPr/>
      <dgm:t>
        <a:bodyPr/>
        <a:lstStyle/>
        <a:p>
          <a:endParaRPr lang="en-GB"/>
        </a:p>
      </dgm:t>
    </dgm:pt>
    <dgm:pt modelId="{9CF09E0F-E320-40FC-A06D-17B8F6BAD887}">
      <dgm:prSet/>
      <dgm:spPr>
        <a:solidFill>
          <a:srgbClr val="92D050"/>
        </a:solidFill>
      </dgm:spPr>
      <dgm:t>
        <a:bodyPr/>
        <a:lstStyle/>
        <a:p>
          <a:r>
            <a:rPr lang="en-US" dirty="0">
              <a:solidFill>
                <a:schemeClr val="tx1"/>
              </a:solidFill>
            </a:rPr>
            <a:t>Positive outlook</a:t>
          </a:r>
          <a:endParaRPr lang="en-GB" dirty="0">
            <a:solidFill>
              <a:schemeClr val="tx1"/>
            </a:solidFill>
          </a:endParaRPr>
        </a:p>
      </dgm:t>
    </dgm:pt>
    <dgm:pt modelId="{2963571F-F9C8-4DB0-AE70-D58CD27D20DF}" type="parTrans" cxnId="{F611CD2C-372F-4189-9DCD-498EAF818B38}">
      <dgm:prSet/>
      <dgm:spPr/>
      <dgm:t>
        <a:bodyPr/>
        <a:lstStyle/>
        <a:p>
          <a:endParaRPr lang="en-GB"/>
        </a:p>
      </dgm:t>
    </dgm:pt>
    <dgm:pt modelId="{B199DC78-28E9-4747-B7B1-33A8A8FDCBF1}" type="sibTrans" cxnId="{F611CD2C-372F-4189-9DCD-498EAF818B38}">
      <dgm:prSet/>
      <dgm:spPr/>
      <dgm:t>
        <a:bodyPr/>
        <a:lstStyle/>
        <a:p>
          <a:endParaRPr lang="en-GB"/>
        </a:p>
      </dgm:t>
    </dgm:pt>
    <dgm:pt modelId="{0016D206-4C0A-43CC-9CA6-75C00FB4BDA8}" type="pres">
      <dgm:prSet presAssocID="{553D43CD-E17C-4924-9847-CC84B569210A}" presName="hierChild1" presStyleCnt="0">
        <dgm:presLayoutVars>
          <dgm:orgChart val="1"/>
          <dgm:chPref val="1"/>
          <dgm:dir/>
          <dgm:animOne val="branch"/>
          <dgm:animLvl val="lvl"/>
          <dgm:resizeHandles/>
        </dgm:presLayoutVars>
      </dgm:prSet>
      <dgm:spPr/>
    </dgm:pt>
    <dgm:pt modelId="{B3EABB68-2EE4-4255-B598-065099A274D3}" type="pres">
      <dgm:prSet presAssocID="{EEADD2CA-5402-4CC6-98D2-7D37B95EA033}" presName="hierRoot1" presStyleCnt="0">
        <dgm:presLayoutVars>
          <dgm:hierBranch val="r"/>
        </dgm:presLayoutVars>
      </dgm:prSet>
      <dgm:spPr/>
    </dgm:pt>
    <dgm:pt modelId="{353BF4A9-7414-4C3A-AF0B-48B1F2C97F94}" type="pres">
      <dgm:prSet presAssocID="{EEADD2CA-5402-4CC6-98D2-7D37B95EA033}" presName="rootComposite1" presStyleCnt="0"/>
      <dgm:spPr/>
    </dgm:pt>
    <dgm:pt modelId="{FD523C3B-9F6A-4088-9A93-8E5DDBADAC1A}" type="pres">
      <dgm:prSet presAssocID="{EEADD2CA-5402-4CC6-98D2-7D37B95EA033}" presName="rootText1" presStyleLbl="node0" presStyleIdx="0" presStyleCnt="1">
        <dgm:presLayoutVars>
          <dgm:chPref val="3"/>
        </dgm:presLayoutVars>
      </dgm:prSet>
      <dgm:spPr/>
    </dgm:pt>
    <dgm:pt modelId="{A4628C08-CFE5-4D1D-A44A-39923F1A5EAD}" type="pres">
      <dgm:prSet presAssocID="{EEADD2CA-5402-4CC6-98D2-7D37B95EA033}" presName="rootConnector1" presStyleLbl="node1" presStyleIdx="0" presStyleCnt="0"/>
      <dgm:spPr/>
    </dgm:pt>
    <dgm:pt modelId="{8D520218-12DB-45F7-9DB4-8D12398C89EA}" type="pres">
      <dgm:prSet presAssocID="{EEADD2CA-5402-4CC6-98D2-7D37B95EA033}" presName="hierChild2" presStyleCnt="0"/>
      <dgm:spPr/>
    </dgm:pt>
    <dgm:pt modelId="{9DD1383E-9923-41B8-9BF6-3D6DF52C9A53}" type="pres">
      <dgm:prSet presAssocID="{81714C35-76CB-4AF6-864C-1126FBC086C1}" presName="Name50" presStyleLbl="parChTrans1D2" presStyleIdx="0" presStyleCnt="4"/>
      <dgm:spPr/>
    </dgm:pt>
    <dgm:pt modelId="{A792FF0F-6ED7-4412-BDD4-545E2D1299FF}" type="pres">
      <dgm:prSet presAssocID="{FEDD9895-C672-4BFF-B143-1768AED5EE19}" presName="hierRoot2" presStyleCnt="0">
        <dgm:presLayoutVars>
          <dgm:hierBranch val="init"/>
        </dgm:presLayoutVars>
      </dgm:prSet>
      <dgm:spPr/>
    </dgm:pt>
    <dgm:pt modelId="{03BBB68C-CB6F-4CAB-801A-931D71DD3C6F}" type="pres">
      <dgm:prSet presAssocID="{FEDD9895-C672-4BFF-B143-1768AED5EE19}" presName="rootComposite" presStyleCnt="0"/>
      <dgm:spPr/>
    </dgm:pt>
    <dgm:pt modelId="{376F45C8-8AB9-4F7B-9772-F42649985CBA}" type="pres">
      <dgm:prSet presAssocID="{FEDD9895-C672-4BFF-B143-1768AED5EE19}" presName="rootText" presStyleLbl="node2" presStyleIdx="0" presStyleCnt="4" custLinFactNeighborX="7368" custLinFactNeighborY="-25538">
        <dgm:presLayoutVars>
          <dgm:chPref val="3"/>
        </dgm:presLayoutVars>
      </dgm:prSet>
      <dgm:spPr/>
    </dgm:pt>
    <dgm:pt modelId="{28084D66-BC38-4C2D-BD66-71621F5117F8}" type="pres">
      <dgm:prSet presAssocID="{FEDD9895-C672-4BFF-B143-1768AED5EE19}" presName="rootConnector" presStyleLbl="node2" presStyleIdx="0" presStyleCnt="4"/>
      <dgm:spPr/>
    </dgm:pt>
    <dgm:pt modelId="{075D3BCC-475F-48F6-8232-015225C9F864}" type="pres">
      <dgm:prSet presAssocID="{FEDD9895-C672-4BFF-B143-1768AED5EE19}" presName="hierChild4" presStyleCnt="0"/>
      <dgm:spPr/>
    </dgm:pt>
    <dgm:pt modelId="{13D55590-CDAF-4BAA-9D13-15EE6F6C28E5}" type="pres">
      <dgm:prSet presAssocID="{FEDD9895-C672-4BFF-B143-1768AED5EE19}" presName="hierChild5" presStyleCnt="0"/>
      <dgm:spPr/>
    </dgm:pt>
    <dgm:pt modelId="{D8A4D8AB-E863-46EE-8335-FF200DF7F704}" type="pres">
      <dgm:prSet presAssocID="{8200C506-E53E-47DE-9F8D-D908109EC68C}" presName="Name50" presStyleLbl="parChTrans1D2" presStyleIdx="1" presStyleCnt="4"/>
      <dgm:spPr/>
    </dgm:pt>
    <dgm:pt modelId="{C1A5ECA0-C2FF-4BEF-A3B9-414A6C79F7E2}" type="pres">
      <dgm:prSet presAssocID="{AE717D05-4E71-4225-B53F-10AB7D56FCFD}" presName="hierRoot2" presStyleCnt="0">
        <dgm:presLayoutVars>
          <dgm:hierBranch val="init"/>
        </dgm:presLayoutVars>
      </dgm:prSet>
      <dgm:spPr/>
    </dgm:pt>
    <dgm:pt modelId="{A1CBE90C-6D53-419B-88DC-B1C16D69BB0E}" type="pres">
      <dgm:prSet presAssocID="{AE717D05-4E71-4225-B53F-10AB7D56FCFD}" presName="rootComposite" presStyleCnt="0"/>
      <dgm:spPr/>
    </dgm:pt>
    <dgm:pt modelId="{AA7CC8C4-E23D-4E70-AB3C-5FE838815039}" type="pres">
      <dgm:prSet presAssocID="{AE717D05-4E71-4225-B53F-10AB7D56FCFD}" presName="rootText" presStyleLbl="node2" presStyleIdx="1" presStyleCnt="4" custLinFactNeighborX="4605" custLinFactNeighborY="-57860">
        <dgm:presLayoutVars>
          <dgm:chPref val="3"/>
        </dgm:presLayoutVars>
      </dgm:prSet>
      <dgm:spPr/>
    </dgm:pt>
    <dgm:pt modelId="{7CBC20E3-F366-41BF-BA44-707157D394DC}" type="pres">
      <dgm:prSet presAssocID="{AE717D05-4E71-4225-B53F-10AB7D56FCFD}" presName="rootConnector" presStyleLbl="node2" presStyleIdx="1" presStyleCnt="4"/>
      <dgm:spPr/>
    </dgm:pt>
    <dgm:pt modelId="{3B9B1F74-943F-4EDA-BE82-8EA1C4EB0DFD}" type="pres">
      <dgm:prSet presAssocID="{AE717D05-4E71-4225-B53F-10AB7D56FCFD}" presName="hierChild4" presStyleCnt="0"/>
      <dgm:spPr/>
    </dgm:pt>
    <dgm:pt modelId="{639B47B1-F18D-4133-8AF7-6D2EA7FA4FF5}" type="pres">
      <dgm:prSet presAssocID="{AE717D05-4E71-4225-B53F-10AB7D56FCFD}" presName="hierChild5" presStyleCnt="0"/>
      <dgm:spPr/>
    </dgm:pt>
    <dgm:pt modelId="{029DB53B-8394-499E-8757-24DBC18D64F8}" type="pres">
      <dgm:prSet presAssocID="{DE532C80-489E-49DC-BCB7-CBD4B7815D6C}" presName="Name50" presStyleLbl="parChTrans1D2" presStyleIdx="2" presStyleCnt="4"/>
      <dgm:spPr/>
    </dgm:pt>
    <dgm:pt modelId="{7F8762D0-5DEE-4578-B13B-63A4B0DD7C1C}" type="pres">
      <dgm:prSet presAssocID="{925A9A7B-8F91-47D8-8F87-311BF515CE7B}" presName="hierRoot2" presStyleCnt="0">
        <dgm:presLayoutVars>
          <dgm:hierBranch val="init"/>
        </dgm:presLayoutVars>
      </dgm:prSet>
      <dgm:spPr/>
    </dgm:pt>
    <dgm:pt modelId="{F7348AC4-AB32-4B45-AEA1-EB98B20852B0}" type="pres">
      <dgm:prSet presAssocID="{925A9A7B-8F91-47D8-8F87-311BF515CE7B}" presName="rootComposite" presStyleCnt="0"/>
      <dgm:spPr/>
    </dgm:pt>
    <dgm:pt modelId="{D1D0387D-CF89-4B12-84F3-828B695E20E8}" type="pres">
      <dgm:prSet presAssocID="{925A9A7B-8F91-47D8-8F87-311BF515CE7B}" presName="rootText" presStyleLbl="node2" presStyleIdx="2" presStyleCnt="4" custLinFactNeighborX="7234" custLinFactNeighborY="-90658">
        <dgm:presLayoutVars>
          <dgm:chPref val="3"/>
        </dgm:presLayoutVars>
      </dgm:prSet>
      <dgm:spPr/>
    </dgm:pt>
    <dgm:pt modelId="{F39BAD94-AA70-4CAD-8EB9-751BC03FFA08}" type="pres">
      <dgm:prSet presAssocID="{925A9A7B-8F91-47D8-8F87-311BF515CE7B}" presName="rootConnector" presStyleLbl="node2" presStyleIdx="2" presStyleCnt="4"/>
      <dgm:spPr/>
    </dgm:pt>
    <dgm:pt modelId="{110EF807-147D-4BAA-8EE6-01FF7FDB1098}" type="pres">
      <dgm:prSet presAssocID="{925A9A7B-8F91-47D8-8F87-311BF515CE7B}" presName="hierChild4" presStyleCnt="0"/>
      <dgm:spPr/>
    </dgm:pt>
    <dgm:pt modelId="{DEB70D33-BC6D-4037-A1E2-7B5019DEAFF1}" type="pres">
      <dgm:prSet presAssocID="{925A9A7B-8F91-47D8-8F87-311BF515CE7B}" presName="hierChild5" presStyleCnt="0"/>
      <dgm:spPr/>
    </dgm:pt>
    <dgm:pt modelId="{791FCAEF-D82A-4325-A22B-76143E666065}" type="pres">
      <dgm:prSet presAssocID="{2963571F-F9C8-4DB0-AE70-D58CD27D20DF}" presName="Name50" presStyleLbl="parChTrans1D2" presStyleIdx="3" presStyleCnt="4"/>
      <dgm:spPr/>
    </dgm:pt>
    <dgm:pt modelId="{E6E0ABA5-EFF9-4620-B4EC-E6FE32E33669}" type="pres">
      <dgm:prSet presAssocID="{9CF09E0F-E320-40FC-A06D-17B8F6BAD887}" presName="hierRoot2" presStyleCnt="0">
        <dgm:presLayoutVars>
          <dgm:hierBranch val="init"/>
        </dgm:presLayoutVars>
      </dgm:prSet>
      <dgm:spPr/>
    </dgm:pt>
    <dgm:pt modelId="{FF447767-C202-4A14-B47D-4F749DB4B835}" type="pres">
      <dgm:prSet presAssocID="{9CF09E0F-E320-40FC-A06D-17B8F6BAD887}" presName="rootComposite" presStyleCnt="0"/>
      <dgm:spPr/>
    </dgm:pt>
    <dgm:pt modelId="{D3606F0D-4195-4111-9878-81CBACCCD14D}" type="pres">
      <dgm:prSet presAssocID="{9CF09E0F-E320-40FC-A06D-17B8F6BAD887}" presName="rootText" presStyleLbl="node2" presStyleIdx="3" presStyleCnt="4" custLinFactY="-30025" custLinFactNeighborX="7234" custLinFactNeighborY="-100000">
        <dgm:presLayoutVars>
          <dgm:chPref val="3"/>
        </dgm:presLayoutVars>
      </dgm:prSet>
      <dgm:spPr/>
    </dgm:pt>
    <dgm:pt modelId="{416856C4-9171-4A79-92DA-162D4F01CD96}" type="pres">
      <dgm:prSet presAssocID="{9CF09E0F-E320-40FC-A06D-17B8F6BAD887}" presName="rootConnector" presStyleLbl="node2" presStyleIdx="3" presStyleCnt="4"/>
      <dgm:spPr/>
    </dgm:pt>
    <dgm:pt modelId="{BDDA9278-D443-43C4-A780-C4B164B26CEC}" type="pres">
      <dgm:prSet presAssocID="{9CF09E0F-E320-40FC-A06D-17B8F6BAD887}" presName="hierChild4" presStyleCnt="0"/>
      <dgm:spPr/>
    </dgm:pt>
    <dgm:pt modelId="{2B0D8724-C998-4CD7-A915-85AC9139E0C2}" type="pres">
      <dgm:prSet presAssocID="{9CF09E0F-E320-40FC-A06D-17B8F6BAD887}" presName="hierChild5" presStyleCnt="0"/>
      <dgm:spPr/>
    </dgm:pt>
    <dgm:pt modelId="{5915010C-4A65-4282-8D7C-8326787A1FC5}" type="pres">
      <dgm:prSet presAssocID="{EEADD2CA-5402-4CC6-98D2-7D37B95EA033}" presName="hierChild3" presStyleCnt="0"/>
      <dgm:spPr/>
    </dgm:pt>
  </dgm:ptLst>
  <dgm:cxnLst>
    <dgm:cxn modelId="{951E6D07-A1E8-464C-A8FB-9BC7DB64539D}" type="presOf" srcId="{81714C35-76CB-4AF6-864C-1126FBC086C1}" destId="{9DD1383E-9923-41B8-9BF6-3D6DF52C9A53}" srcOrd="0" destOrd="0" presId="urn:microsoft.com/office/officeart/2005/8/layout/orgChart1"/>
    <dgm:cxn modelId="{3EAF560E-C2BC-4212-AE2A-5273A51939A4}" type="presOf" srcId="{925A9A7B-8F91-47D8-8F87-311BF515CE7B}" destId="{F39BAD94-AA70-4CAD-8EB9-751BC03FFA08}" srcOrd="1" destOrd="0" presId="urn:microsoft.com/office/officeart/2005/8/layout/orgChart1"/>
    <dgm:cxn modelId="{131D5311-5D56-4BFD-A3C0-2308E5E3EDAC}" type="presOf" srcId="{9CF09E0F-E320-40FC-A06D-17B8F6BAD887}" destId="{416856C4-9171-4A79-92DA-162D4F01CD96}" srcOrd="1" destOrd="0" presId="urn:microsoft.com/office/officeart/2005/8/layout/orgChart1"/>
    <dgm:cxn modelId="{3897611B-696E-462F-8146-9E846546890C}" type="presOf" srcId="{AE717D05-4E71-4225-B53F-10AB7D56FCFD}" destId="{AA7CC8C4-E23D-4E70-AB3C-5FE838815039}" srcOrd="0" destOrd="0" presId="urn:microsoft.com/office/officeart/2005/8/layout/orgChart1"/>
    <dgm:cxn modelId="{BF5DB025-6700-4CFA-BB3C-ABAD29A3EA45}" type="presOf" srcId="{925A9A7B-8F91-47D8-8F87-311BF515CE7B}" destId="{D1D0387D-CF89-4B12-84F3-828B695E20E8}" srcOrd="0" destOrd="0" presId="urn:microsoft.com/office/officeart/2005/8/layout/orgChart1"/>
    <dgm:cxn modelId="{F611CD2C-372F-4189-9DCD-498EAF818B38}" srcId="{EEADD2CA-5402-4CC6-98D2-7D37B95EA033}" destId="{9CF09E0F-E320-40FC-A06D-17B8F6BAD887}" srcOrd="3" destOrd="0" parTransId="{2963571F-F9C8-4DB0-AE70-D58CD27D20DF}" sibTransId="{B199DC78-28E9-4747-B7B1-33A8A8FDCBF1}"/>
    <dgm:cxn modelId="{5F8C402E-F964-4F76-8993-5FFD712AF78D}" type="presOf" srcId="{EEADD2CA-5402-4CC6-98D2-7D37B95EA033}" destId="{FD523C3B-9F6A-4088-9A93-8E5DDBADAC1A}" srcOrd="0" destOrd="0" presId="urn:microsoft.com/office/officeart/2005/8/layout/orgChart1"/>
    <dgm:cxn modelId="{C212272F-13E4-4E53-B7B8-0BA9FFE4E20A}" type="presOf" srcId="{FEDD9895-C672-4BFF-B143-1768AED5EE19}" destId="{376F45C8-8AB9-4F7B-9772-F42649985CBA}" srcOrd="0" destOrd="0" presId="urn:microsoft.com/office/officeart/2005/8/layout/orgChart1"/>
    <dgm:cxn modelId="{47B89741-7D00-4557-B476-26A028478966}" srcId="{553D43CD-E17C-4924-9847-CC84B569210A}" destId="{EEADD2CA-5402-4CC6-98D2-7D37B95EA033}" srcOrd="0" destOrd="0" parTransId="{AB1AD525-4690-406D-BBCD-84D556887386}" sibTransId="{3BC16EC4-37EC-40FF-9895-E50642A1AC8E}"/>
    <dgm:cxn modelId="{23438247-848D-4338-9212-79C044558F41}" type="presOf" srcId="{8200C506-E53E-47DE-9F8D-D908109EC68C}" destId="{D8A4D8AB-E863-46EE-8335-FF200DF7F704}" srcOrd="0" destOrd="0" presId="urn:microsoft.com/office/officeart/2005/8/layout/orgChart1"/>
    <dgm:cxn modelId="{FEBF8B56-BB40-4046-BFE6-32F8F4DF76F4}" type="presOf" srcId="{AE717D05-4E71-4225-B53F-10AB7D56FCFD}" destId="{7CBC20E3-F366-41BF-BA44-707157D394DC}" srcOrd="1" destOrd="0" presId="urn:microsoft.com/office/officeart/2005/8/layout/orgChart1"/>
    <dgm:cxn modelId="{B118C488-D71B-4733-9A8D-534A4B0184D9}" type="presOf" srcId="{FEDD9895-C672-4BFF-B143-1768AED5EE19}" destId="{28084D66-BC38-4C2D-BD66-71621F5117F8}" srcOrd="1" destOrd="0" presId="urn:microsoft.com/office/officeart/2005/8/layout/orgChart1"/>
    <dgm:cxn modelId="{1B99509E-511B-4426-B599-30892A2565FF}" srcId="{EEADD2CA-5402-4CC6-98D2-7D37B95EA033}" destId="{925A9A7B-8F91-47D8-8F87-311BF515CE7B}" srcOrd="2" destOrd="0" parTransId="{DE532C80-489E-49DC-BCB7-CBD4B7815D6C}" sibTransId="{AAB6064F-6A58-4717-AEEA-5914BD0F62E5}"/>
    <dgm:cxn modelId="{58DFEDA0-0E36-48BD-A5BE-D06A243BB739}" type="presOf" srcId="{DE532C80-489E-49DC-BCB7-CBD4B7815D6C}" destId="{029DB53B-8394-499E-8757-24DBC18D64F8}" srcOrd="0" destOrd="0" presId="urn:microsoft.com/office/officeart/2005/8/layout/orgChart1"/>
    <dgm:cxn modelId="{888911BF-318D-46A3-8813-704C497FAB8A}" srcId="{EEADD2CA-5402-4CC6-98D2-7D37B95EA033}" destId="{AE717D05-4E71-4225-B53F-10AB7D56FCFD}" srcOrd="1" destOrd="0" parTransId="{8200C506-E53E-47DE-9F8D-D908109EC68C}" sibTransId="{A0F71E56-5FFF-42A9-A84F-49CAFEDFDB01}"/>
    <dgm:cxn modelId="{F234D5C8-A590-4EE5-A688-8964BC5516A5}" type="presOf" srcId="{9CF09E0F-E320-40FC-A06D-17B8F6BAD887}" destId="{D3606F0D-4195-4111-9878-81CBACCCD14D}" srcOrd="0" destOrd="0" presId="urn:microsoft.com/office/officeart/2005/8/layout/orgChart1"/>
    <dgm:cxn modelId="{4F973FCA-3BD0-4C52-8D74-49EAF47C4A34}" srcId="{EEADD2CA-5402-4CC6-98D2-7D37B95EA033}" destId="{FEDD9895-C672-4BFF-B143-1768AED5EE19}" srcOrd="0" destOrd="0" parTransId="{81714C35-76CB-4AF6-864C-1126FBC086C1}" sibTransId="{56DB7F9D-DF93-408F-B68B-3E03A8F59174}"/>
    <dgm:cxn modelId="{7786F5CF-A15B-4ECD-BF63-D3D4C5A665D4}" type="presOf" srcId="{EEADD2CA-5402-4CC6-98D2-7D37B95EA033}" destId="{A4628C08-CFE5-4D1D-A44A-39923F1A5EAD}" srcOrd="1" destOrd="0" presId="urn:microsoft.com/office/officeart/2005/8/layout/orgChart1"/>
    <dgm:cxn modelId="{3E3752DE-48FE-45F8-AC20-61B338B2FF06}" type="presOf" srcId="{2963571F-F9C8-4DB0-AE70-D58CD27D20DF}" destId="{791FCAEF-D82A-4325-A22B-76143E666065}" srcOrd="0" destOrd="0" presId="urn:microsoft.com/office/officeart/2005/8/layout/orgChart1"/>
    <dgm:cxn modelId="{CC14E9F3-4A01-496C-961C-A1A869ADB44E}" type="presOf" srcId="{553D43CD-E17C-4924-9847-CC84B569210A}" destId="{0016D206-4C0A-43CC-9CA6-75C00FB4BDA8}" srcOrd="0" destOrd="0" presId="urn:microsoft.com/office/officeart/2005/8/layout/orgChart1"/>
    <dgm:cxn modelId="{E386ACBB-AC28-46A3-A1E5-9A9C57E56DF2}" type="presParOf" srcId="{0016D206-4C0A-43CC-9CA6-75C00FB4BDA8}" destId="{B3EABB68-2EE4-4255-B598-065099A274D3}" srcOrd="0" destOrd="0" presId="urn:microsoft.com/office/officeart/2005/8/layout/orgChart1"/>
    <dgm:cxn modelId="{AC83CA07-7B7F-49DB-BE68-6FE5FA82E45B}" type="presParOf" srcId="{B3EABB68-2EE4-4255-B598-065099A274D3}" destId="{353BF4A9-7414-4C3A-AF0B-48B1F2C97F94}" srcOrd="0" destOrd="0" presId="urn:microsoft.com/office/officeart/2005/8/layout/orgChart1"/>
    <dgm:cxn modelId="{D5414E0A-C585-4AB2-B67B-5EB8C6F68108}" type="presParOf" srcId="{353BF4A9-7414-4C3A-AF0B-48B1F2C97F94}" destId="{FD523C3B-9F6A-4088-9A93-8E5DDBADAC1A}" srcOrd="0" destOrd="0" presId="urn:microsoft.com/office/officeart/2005/8/layout/orgChart1"/>
    <dgm:cxn modelId="{2B2A3482-175D-4A8B-BD84-F4DDCF1EDBF0}" type="presParOf" srcId="{353BF4A9-7414-4C3A-AF0B-48B1F2C97F94}" destId="{A4628C08-CFE5-4D1D-A44A-39923F1A5EAD}" srcOrd="1" destOrd="0" presId="urn:microsoft.com/office/officeart/2005/8/layout/orgChart1"/>
    <dgm:cxn modelId="{14126EE3-E5BA-49E9-A267-B5CFBB40A8AD}" type="presParOf" srcId="{B3EABB68-2EE4-4255-B598-065099A274D3}" destId="{8D520218-12DB-45F7-9DB4-8D12398C89EA}" srcOrd="1" destOrd="0" presId="urn:microsoft.com/office/officeart/2005/8/layout/orgChart1"/>
    <dgm:cxn modelId="{9032D11F-B427-41B2-8821-4B34159CF41C}" type="presParOf" srcId="{8D520218-12DB-45F7-9DB4-8D12398C89EA}" destId="{9DD1383E-9923-41B8-9BF6-3D6DF52C9A53}" srcOrd="0" destOrd="0" presId="urn:microsoft.com/office/officeart/2005/8/layout/orgChart1"/>
    <dgm:cxn modelId="{D090C71C-6A9E-41DC-A921-B23B859EABD6}" type="presParOf" srcId="{8D520218-12DB-45F7-9DB4-8D12398C89EA}" destId="{A792FF0F-6ED7-4412-BDD4-545E2D1299FF}" srcOrd="1" destOrd="0" presId="urn:microsoft.com/office/officeart/2005/8/layout/orgChart1"/>
    <dgm:cxn modelId="{83AE3E9D-70C8-4CC4-AD05-B9CFEB01BEF3}" type="presParOf" srcId="{A792FF0F-6ED7-4412-BDD4-545E2D1299FF}" destId="{03BBB68C-CB6F-4CAB-801A-931D71DD3C6F}" srcOrd="0" destOrd="0" presId="urn:microsoft.com/office/officeart/2005/8/layout/orgChart1"/>
    <dgm:cxn modelId="{EB837B23-879B-4D44-9179-67ACBB336E5A}" type="presParOf" srcId="{03BBB68C-CB6F-4CAB-801A-931D71DD3C6F}" destId="{376F45C8-8AB9-4F7B-9772-F42649985CBA}" srcOrd="0" destOrd="0" presId="urn:microsoft.com/office/officeart/2005/8/layout/orgChart1"/>
    <dgm:cxn modelId="{61E8B7D2-BC95-417D-BD01-5EDBA8CF1E04}" type="presParOf" srcId="{03BBB68C-CB6F-4CAB-801A-931D71DD3C6F}" destId="{28084D66-BC38-4C2D-BD66-71621F5117F8}" srcOrd="1" destOrd="0" presId="urn:microsoft.com/office/officeart/2005/8/layout/orgChart1"/>
    <dgm:cxn modelId="{2BD98FAE-B37D-4FF3-AE93-DAF642FC41DF}" type="presParOf" srcId="{A792FF0F-6ED7-4412-BDD4-545E2D1299FF}" destId="{075D3BCC-475F-48F6-8232-015225C9F864}" srcOrd="1" destOrd="0" presId="urn:microsoft.com/office/officeart/2005/8/layout/orgChart1"/>
    <dgm:cxn modelId="{73DDBD0A-395D-4C21-A7C3-EFE4906E2C8D}" type="presParOf" srcId="{A792FF0F-6ED7-4412-BDD4-545E2D1299FF}" destId="{13D55590-CDAF-4BAA-9D13-15EE6F6C28E5}" srcOrd="2" destOrd="0" presId="urn:microsoft.com/office/officeart/2005/8/layout/orgChart1"/>
    <dgm:cxn modelId="{3F778633-72FE-4178-A2E0-AFBA48374E4F}" type="presParOf" srcId="{8D520218-12DB-45F7-9DB4-8D12398C89EA}" destId="{D8A4D8AB-E863-46EE-8335-FF200DF7F704}" srcOrd="2" destOrd="0" presId="urn:microsoft.com/office/officeart/2005/8/layout/orgChart1"/>
    <dgm:cxn modelId="{15861EFD-E075-49FD-B2C1-51E74013569A}" type="presParOf" srcId="{8D520218-12DB-45F7-9DB4-8D12398C89EA}" destId="{C1A5ECA0-C2FF-4BEF-A3B9-414A6C79F7E2}" srcOrd="3" destOrd="0" presId="urn:microsoft.com/office/officeart/2005/8/layout/orgChart1"/>
    <dgm:cxn modelId="{23358C5A-435A-482A-9FA4-60FD184C07DD}" type="presParOf" srcId="{C1A5ECA0-C2FF-4BEF-A3B9-414A6C79F7E2}" destId="{A1CBE90C-6D53-419B-88DC-B1C16D69BB0E}" srcOrd="0" destOrd="0" presId="urn:microsoft.com/office/officeart/2005/8/layout/orgChart1"/>
    <dgm:cxn modelId="{2DA217D4-580D-4557-A011-F8511591A644}" type="presParOf" srcId="{A1CBE90C-6D53-419B-88DC-B1C16D69BB0E}" destId="{AA7CC8C4-E23D-4E70-AB3C-5FE838815039}" srcOrd="0" destOrd="0" presId="urn:microsoft.com/office/officeart/2005/8/layout/orgChart1"/>
    <dgm:cxn modelId="{5AD3A168-09C6-44FD-85A3-38D2E4BD4B36}" type="presParOf" srcId="{A1CBE90C-6D53-419B-88DC-B1C16D69BB0E}" destId="{7CBC20E3-F366-41BF-BA44-707157D394DC}" srcOrd="1" destOrd="0" presId="urn:microsoft.com/office/officeart/2005/8/layout/orgChart1"/>
    <dgm:cxn modelId="{F307FE0F-6B52-4CF9-8729-043B86F40756}" type="presParOf" srcId="{C1A5ECA0-C2FF-4BEF-A3B9-414A6C79F7E2}" destId="{3B9B1F74-943F-4EDA-BE82-8EA1C4EB0DFD}" srcOrd="1" destOrd="0" presId="urn:microsoft.com/office/officeart/2005/8/layout/orgChart1"/>
    <dgm:cxn modelId="{DCEDA087-F705-4530-AEEA-044F1E071C3E}" type="presParOf" srcId="{C1A5ECA0-C2FF-4BEF-A3B9-414A6C79F7E2}" destId="{639B47B1-F18D-4133-8AF7-6D2EA7FA4FF5}" srcOrd="2" destOrd="0" presId="urn:microsoft.com/office/officeart/2005/8/layout/orgChart1"/>
    <dgm:cxn modelId="{8B451BB4-FD83-46E3-BA42-49BCFABD2BA4}" type="presParOf" srcId="{8D520218-12DB-45F7-9DB4-8D12398C89EA}" destId="{029DB53B-8394-499E-8757-24DBC18D64F8}" srcOrd="4" destOrd="0" presId="urn:microsoft.com/office/officeart/2005/8/layout/orgChart1"/>
    <dgm:cxn modelId="{1ABA3AAE-FD99-4FE6-91BC-F8183005A399}" type="presParOf" srcId="{8D520218-12DB-45F7-9DB4-8D12398C89EA}" destId="{7F8762D0-5DEE-4578-B13B-63A4B0DD7C1C}" srcOrd="5" destOrd="0" presId="urn:microsoft.com/office/officeart/2005/8/layout/orgChart1"/>
    <dgm:cxn modelId="{6694A668-7A81-433F-9264-1FBB55B8D65A}" type="presParOf" srcId="{7F8762D0-5DEE-4578-B13B-63A4B0DD7C1C}" destId="{F7348AC4-AB32-4B45-AEA1-EB98B20852B0}" srcOrd="0" destOrd="0" presId="urn:microsoft.com/office/officeart/2005/8/layout/orgChart1"/>
    <dgm:cxn modelId="{A593D98E-55B9-4879-A52B-5086A6E1CFF5}" type="presParOf" srcId="{F7348AC4-AB32-4B45-AEA1-EB98B20852B0}" destId="{D1D0387D-CF89-4B12-84F3-828B695E20E8}" srcOrd="0" destOrd="0" presId="urn:microsoft.com/office/officeart/2005/8/layout/orgChart1"/>
    <dgm:cxn modelId="{D8F16268-4091-4358-B8F6-3C8478E01830}" type="presParOf" srcId="{F7348AC4-AB32-4B45-AEA1-EB98B20852B0}" destId="{F39BAD94-AA70-4CAD-8EB9-751BC03FFA08}" srcOrd="1" destOrd="0" presId="urn:microsoft.com/office/officeart/2005/8/layout/orgChart1"/>
    <dgm:cxn modelId="{2E857082-25AD-427D-813D-F0C190E25B29}" type="presParOf" srcId="{7F8762D0-5DEE-4578-B13B-63A4B0DD7C1C}" destId="{110EF807-147D-4BAA-8EE6-01FF7FDB1098}" srcOrd="1" destOrd="0" presId="urn:microsoft.com/office/officeart/2005/8/layout/orgChart1"/>
    <dgm:cxn modelId="{4E497853-2798-441B-9E0E-872921E22F35}" type="presParOf" srcId="{7F8762D0-5DEE-4578-B13B-63A4B0DD7C1C}" destId="{DEB70D33-BC6D-4037-A1E2-7B5019DEAFF1}" srcOrd="2" destOrd="0" presId="urn:microsoft.com/office/officeart/2005/8/layout/orgChart1"/>
    <dgm:cxn modelId="{21627583-126A-4648-A33B-8CFACF21DCF7}" type="presParOf" srcId="{8D520218-12DB-45F7-9DB4-8D12398C89EA}" destId="{791FCAEF-D82A-4325-A22B-76143E666065}" srcOrd="6" destOrd="0" presId="urn:microsoft.com/office/officeart/2005/8/layout/orgChart1"/>
    <dgm:cxn modelId="{619DB93E-DDCF-4F1F-9BC2-2B4AC5C0472E}" type="presParOf" srcId="{8D520218-12DB-45F7-9DB4-8D12398C89EA}" destId="{E6E0ABA5-EFF9-4620-B4EC-E6FE32E33669}" srcOrd="7" destOrd="0" presId="urn:microsoft.com/office/officeart/2005/8/layout/orgChart1"/>
    <dgm:cxn modelId="{9A4E46E6-93B4-4054-9A9A-CAF18744EFD5}" type="presParOf" srcId="{E6E0ABA5-EFF9-4620-B4EC-E6FE32E33669}" destId="{FF447767-C202-4A14-B47D-4F749DB4B835}" srcOrd="0" destOrd="0" presId="urn:microsoft.com/office/officeart/2005/8/layout/orgChart1"/>
    <dgm:cxn modelId="{71C2CE18-1CD2-48DF-84BF-490163935948}" type="presParOf" srcId="{FF447767-C202-4A14-B47D-4F749DB4B835}" destId="{D3606F0D-4195-4111-9878-81CBACCCD14D}" srcOrd="0" destOrd="0" presId="urn:microsoft.com/office/officeart/2005/8/layout/orgChart1"/>
    <dgm:cxn modelId="{76027DD2-143C-407F-B4EF-55E6DBBAC49D}" type="presParOf" srcId="{FF447767-C202-4A14-B47D-4F749DB4B835}" destId="{416856C4-9171-4A79-92DA-162D4F01CD96}" srcOrd="1" destOrd="0" presId="urn:microsoft.com/office/officeart/2005/8/layout/orgChart1"/>
    <dgm:cxn modelId="{D0C2A373-5640-4AED-9EBE-C871D985E67F}" type="presParOf" srcId="{E6E0ABA5-EFF9-4620-B4EC-E6FE32E33669}" destId="{BDDA9278-D443-43C4-A780-C4B164B26CEC}" srcOrd="1" destOrd="0" presId="urn:microsoft.com/office/officeart/2005/8/layout/orgChart1"/>
    <dgm:cxn modelId="{5AA5A497-189F-4E1F-ABF7-C725F749EF82}" type="presParOf" srcId="{E6E0ABA5-EFF9-4620-B4EC-E6FE32E33669}" destId="{2B0D8724-C998-4CD7-A915-85AC9139E0C2}" srcOrd="2" destOrd="0" presId="urn:microsoft.com/office/officeart/2005/8/layout/orgChart1"/>
    <dgm:cxn modelId="{1B2894F3-3F26-4655-85F8-956396433C9C}" type="presParOf" srcId="{B3EABB68-2EE4-4255-B598-065099A274D3}" destId="{5915010C-4A65-4282-8D7C-8326787A1FC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3D43CD-E17C-4924-9847-CC84B569210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EEADD2CA-5402-4CC6-98D2-7D37B95EA033}">
      <dgm:prSet phldrT="[Text]"/>
      <dgm:spPr>
        <a:solidFill>
          <a:srgbClr val="92D050"/>
        </a:solidFill>
      </dgm:spPr>
      <dgm:t>
        <a:bodyPr/>
        <a:lstStyle/>
        <a:p>
          <a:r>
            <a:rPr lang="en-US" dirty="0">
              <a:solidFill>
                <a:schemeClr val="tx1"/>
              </a:solidFill>
            </a:rPr>
            <a:t>Self management</a:t>
          </a:r>
          <a:endParaRPr lang="en-GB" dirty="0">
            <a:solidFill>
              <a:schemeClr val="tx1"/>
            </a:solidFill>
          </a:endParaRPr>
        </a:p>
      </dgm:t>
    </dgm:pt>
    <dgm:pt modelId="{AB1AD525-4690-406D-BBCD-84D556887386}" type="parTrans" cxnId="{47B89741-7D00-4557-B476-26A028478966}">
      <dgm:prSet/>
      <dgm:spPr/>
      <dgm:t>
        <a:bodyPr/>
        <a:lstStyle/>
        <a:p>
          <a:endParaRPr lang="en-GB"/>
        </a:p>
      </dgm:t>
    </dgm:pt>
    <dgm:pt modelId="{3BC16EC4-37EC-40FF-9895-E50642A1AC8E}" type="sibTrans" cxnId="{47B89741-7D00-4557-B476-26A028478966}">
      <dgm:prSet/>
      <dgm:spPr/>
      <dgm:t>
        <a:bodyPr/>
        <a:lstStyle/>
        <a:p>
          <a:endParaRPr lang="en-GB"/>
        </a:p>
      </dgm:t>
    </dgm:pt>
    <dgm:pt modelId="{FEDD9895-C672-4BFF-B143-1768AED5EE19}">
      <dgm:prSet/>
      <dgm:spPr>
        <a:solidFill>
          <a:srgbClr val="92D050"/>
        </a:solidFill>
      </dgm:spPr>
      <dgm:t>
        <a:bodyPr/>
        <a:lstStyle/>
        <a:p>
          <a:r>
            <a:rPr lang="en-US" dirty="0">
              <a:solidFill>
                <a:schemeClr val="tx1"/>
              </a:solidFill>
            </a:rPr>
            <a:t>Emotional balance</a:t>
          </a:r>
          <a:endParaRPr lang="en-GB" dirty="0">
            <a:solidFill>
              <a:schemeClr val="tx1"/>
            </a:solidFill>
          </a:endParaRPr>
        </a:p>
      </dgm:t>
    </dgm:pt>
    <dgm:pt modelId="{81714C35-76CB-4AF6-864C-1126FBC086C1}" type="parTrans" cxnId="{4F973FCA-3BD0-4C52-8D74-49EAF47C4A34}">
      <dgm:prSet/>
      <dgm:spPr/>
      <dgm:t>
        <a:bodyPr/>
        <a:lstStyle/>
        <a:p>
          <a:endParaRPr lang="en-GB"/>
        </a:p>
      </dgm:t>
    </dgm:pt>
    <dgm:pt modelId="{56DB7F9D-DF93-408F-B68B-3E03A8F59174}" type="sibTrans" cxnId="{4F973FCA-3BD0-4C52-8D74-49EAF47C4A34}">
      <dgm:prSet/>
      <dgm:spPr/>
      <dgm:t>
        <a:bodyPr/>
        <a:lstStyle/>
        <a:p>
          <a:endParaRPr lang="en-GB"/>
        </a:p>
      </dgm:t>
    </dgm:pt>
    <dgm:pt modelId="{AE717D05-4E71-4225-B53F-10AB7D56FCFD}">
      <dgm:prSet/>
      <dgm:spPr>
        <a:solidFill>
          <a:srgbClr val="92D050"/>
        </a:solidFill>
      </dgm:spPr>
      <dgm:t>
        <a:bodyPr/>
        <a:lstStyle/>
        <a:p>
          <a:r>
            <a:rPr lang="en-US" dirty="0">
              <a:solidFill>
                <a:schemeClr val="tx1"/>
              </a:solidFill>
            </a:rPr>
            <a:t>Adaptability</a:t>
          </a:r>
          <a:endParaRPr lang="en-GB" dirty="0">
            <a:solidFill>
              <a:schemeClr val="tx1"/>
            </a:solidFill>
          </a:endParaRPr>
        </a:p>
      </dgm:t>
    </dgm:pt>
    <dgm:pt modelId="{8200C506-E53E-47DE-9F8D-D908109EC68C}" type="parTrans" cxnId="{888911BF-318D-46A3-8813-704C497FAB8A}">
      <dgm:prSet/>
      <dgm:spPr/>
      <dgm:t>
        <a:bodyPr/>
        <a:lstStyle/>
        <a:p>
          <a:endParaRPr lang="en-GB"/>
        </a:p>
      </dgm:t>
    </dgm:pt>
    <dgm:pt modelId="{A0F71E56-5FFF-42A9-A84F-49CAFEDFDB01}" type="sibTrans" cxnId="{888911BF-318D-46A3-8813-704C497FAB8A}">
      <dgm:prSet/>
      <dgm:spPr/>
      <dgm:t>
        <a:bodyPr/>
        <a:lstStyle/>
        <a:p>
          <a:endParaRPr lang="en-GB"/>
        </a:p>
      </dgm:t>
    </dgm:pt>
    <dgm:pt modelId="{925A9A7B-8F91-47D8-8F87-311BF515CE7B}">
      <dgm:prSet/>
      <dgm:spPr>
        <a:solidFill>
          <a:srgbClr val="92D050"/>
        </a:solidFill>
      </dgm:spPr>
      <dgm:t>
        <a:bodyPr/>
        <a:lstStyle/>
        <a:p>
          <a:r>
            <a:rPr lang="en-US" dirty="0">
              <a:solidFill>
                <a:schemeClr val="tx1"/>
              </a:solidFill>
            </a:rPr>
            <a:t>Achievement orientation</a:t>
          </a:r>
          <a:endParaRPr lang="en-GB" dirty="0">
            <a:solidFill>
              <a:schemeClr val="tx1"/>
            </a:solidFill>
          </a:endParaRPr>
        </a:p>
      </dgm:t>
    </dgm:pt>
    <dgm:pt modelId="{DE532C80-489E-49DC-BCB7-CBD4B7815D6C}" type="parTrans" cxnId="{1B99509E-511B-4426-B599-30892A2565FF}">
      <dgm:prSet/>
      <dgm:spPr/>
      <dgm:t>
        <a:bodyPr/>
        <a:lstStyle/>
        <a:p>
          <a:endParaRPr lang="en-GB"/>
        </a:p>
      </dgm:t>
    </dgm:pt>
    <dgm:pt modelId="{AAB6064F-6A58-4717-AEEA-5914BD0F62E5}" type="sibTrans" cxnId="{1B99509E-511B-4426-B599-30892A2565FF}">
      <dgm:prSet/>
      <dgm:spPr/>
      <dgm:t>
        <a:bodyPr/>
        <a:lstStyle/>
        <a:p>
          <a:endParaRPr lang="en-GB"/>
        </a:p>
      </dgm:t>
    </dgm:pt>
    <dgm:pt modelId="{9CF09E0F-E320-40FC-A06D-17B8F6BAD887}">
      <dgm:prSet/>
      <dgm:spPr>
        <a:solidFill>
          <a:srgbClr val="92D050"/>
        </a:solidFill>
      </dgm:spPr>
      <dgm:t>
        <a:bodyPr/>
        <a:lstStyle/>
        <a:p>
          <a:r>
            <a:rPr lang="en-US" dirty="0">
              <a:solidFill>
                <a:schemeClr val="tx1"/>
              </a:solidFill>
            </a:rPr>
            <a:t>Positive outlook</a:t>
          </a:r>
          <a:endParaRPr lang="en-GB" dirty="0">
            <a:solidFill>
              <a:schemeClr val="tx1"/>
            </a:solidFill>
          </a:endParaRPr>
        </a:p>
      </dgm:t>
    </dgm:pt>
    <dgm:pt modelId="{2963571F-F9C8-4DB0-AE70-D58CD27D20DF}" type="parTrans" cxnId="{F611CD2C-372F-4189-9DCD-498EAF818B38}">
      <dgm:prSet/>
      <dgm:spPr/>
      <dgm:t>
        <a:bodyPr/>
        <a:lstStyle/>
        <a:p>
          <a:endParaRPr lang="en-GB"/>
        </a:p>
      </dgm:t>
    </dgm:pt>
    <dgm:pt modelId="{B199DC78-28E9-4747-B7B1-33A8A8FDCBF1}" type="sibTrans" cxnId="{F611CD2C-372F-4189-9DCD-498EAF818B38}">
      <dgm:prSet/>
      <dgm:spPr/>
      <dgm:t>
        <a:bodyPr/>
        <a:lstStyle/>
        <a:p>
          <a:endParaRPr lang="en-GB"/>
        </a:p>
      </dgm:t>
    </dgm:pt>
    <dgm:pt modelId="{0016D206-4C0A-43CC-9CA6-75C00FB4BDA8}" type="pres">
      <dgm:prSet presAssocID="{553D43CD-E17C-4924-9847-CC84B569210A}" presName="hierChild1" presStyleCnt="0">
        <dgm:presLayoutVars>
          <dgm:orgChart val="1"/>
          <dgm:chPref val="1"/>
          <dgm:dir/>
          <dgm:animOne val="branch"/>
          <dgm:animLvl val="lvl"/>
          <dgm:resizeHandles/>
        </dgm:presLayoutVars>
      </dgm:prSet>
      <dgm:spPr/>
    </dgm:pt>
    <dgm:pt modelId="{B3EABB68-2EE4-4255-B598-065099A274D3}" type="pres">
      <dgm:prSet presAssocID="{EEADD2CA-5402-4CC6-98D2-7D37B95EA033}" presName="hierRoot1" presStyleCnt="0">
        <dgm:presLayoutVars>
          <dgm:hierBranch val="r"/>
        </dgm:presLayoutVars>
      </dgm:prSet>
      <dgm:spPr/>
    </dgm:pt>
    <dgm:pt modelId="{353BF4A9-7414-4C3A-AF0B-48B1F2C97F94}" type="pres">
      <dgm:prSet presAssocID="{EEADD2CA-5402-4CC6-98D2-7D37B95EA033}" presName="rootComposite1" presStyleCnt="0"/>
      <dgm:spPr/>
    </dgm:pt>
    <dgm:pt modelId="{FD523C3B-9F6A-4088-9A93-8E5DDBADAC1A}" type="pres">
      <dgm:prSet presAssocID="{EEADD2CA-5402-4CC6-98D2-7D37B95EA033}" presName="rootText1" presStyleLbl="node0" presStyleIdx="0" presStyleCnt="1">
        <dgm:presLayoutVars>
          <dgm:chPref val="3"/>
        </dgm:presLayoutVars>
      </dgm:prSet>
      <dgm:spPr/>
    </dgm:pt>
    <dgm:pt modelId="{A4628C08-CFE5-4D1D-A44A-39923F1A5EAD}" type="pres">
      <dgm:prSet presAssocID="{EEADD2CA-5402-4CC6-98D2-7D37B95EA033}" presName="rootConnector1" presStyleLbl="node1" presStyleIdx="0" presStyleCnt="0"/>
      <dgm:spPr/>
    </dgm:pt>
    <dgm:pt modelId="{8D520218-12DB-45F7-9DB4-8D12398C89EA}" type="pres">
      <dgm:prSet presAssocID="{EEADD2CA-5402-4CC6-98D2-7D37B95EA033}" presName="hierChild2" presStyleCnt="0"/>
      <dgm:spPr/>
    </dgm:pt>
    <dgm:pt modelId="{9DD1383E-9923-41B8-9BF6-3D6DF52C9A53}" type="pres">
      <dgm:prSet presAssocID="{81714C35-76CB-4AF6-864C-1126FBC086C1}" presName="Name50" presStyleLbl="parChTrans1D2" presStyleIdx="0" presStyleCnt="4"/>
      <dgm:spPr/>
    </dgm:pt>
    <dgm:pt modelId="{A792FF0F-6ED7-4412-BDD4-545E2D1299FF}" type="pres">
      <dgm:prSet presAssocID="{FEDD9895-C672-4BFF-B143-1768AED5EE19}" presName="hierRoot2" presStyleCnt="0">
        <dgm:presLayoutVars>
          <dgm:hierBranch val="init"/>
        </dgm:presLayoutVars>
      </dgm:prSet>
      <dgm:spPr/>
    </dgm:pt>
    <dgm:pt modelId="{03BBB68C-CB6F-4CAB-801A-931D71DD3C6F}" type="pres">
      <dgm:prSet presAssocID="{FEDD9895-C672-4BFF-B143-1768AED5EE19}" presName="rootComposite" presStyleCnt="0"/>
      <dgm:spPr/>
    </dgm:pt>
    <dgm:pt modelId="{376F45C8-8AB9-4F7B-9772-F42649985CBA}" type="pres">
      <dgm:prSet presAssocID="{FEDD9895-C672-4BFF-B143-1768AED5EE19}" presName="rootText" presStyleLbl="node2" presStyleIdx="0" presStyleCnt="4" custLinFactNeighborX="7368" custLinFactNeighborY="-25538">
        <dgm:presLayoutVars>
          <dgm:chPref val="3"/>
        </dgm:presLayoutVars>
      </dgm:prSet>
      <dgm:spPr/>
    </dgm:pt>
    <dgm:pt modelId="{28084D66-BC38-4C2D-BD66-71621F5117F8}" type="pres">
      <dgm:prSet presAssocID="{FEDD9895-C672-4BFF-B143-1768AED5EE19}" presName="rootConnector" presStyleLbl="node2" presStyleIdx="0" presStyleCnt="4"/>
      <dgm:spPr/>
    </dgm:pt>
    <dgm:pt modelId="{075D3BCC-475F-48F6-8232-015225C9F864}" type="pres">
      <dgm:prSet presAssocID="{FEDD9895-C672-4BFF-B143-1768AED5EE19}" presName="hierChild4" presStyleCnt="0"/>
      <dgm:spPr/>
    </dgm:pt>
    <dgm:pt modelId="{13D55590-CDAF-4BAA-9D13-15EE6F6C28E5}" type="pres">
      <dgm:prSet presAssocID="{FEDD9895-C672-4BFF-B143-1768AED5EE19}" presName="hierChild5" presStyleCnt="0"/>
      <dgm:spPr/>
    </dgm:pt>
    <dgm:pt modelId="{D8A4D8AB-E863-46EE-8335-FF200DF7F704}" type="pres">
      <dgm:prSet presAssocID="{8200C506-E53E-47DE-9F8D-D908109EC68C}" presName="Name50" presStyleLbl="parChTrans1D2" presStyleIdx="1" presStyleCnt="4"/>
      <dgm:spPr/>
    </dgm:pt>
    <dgm:pt modelId="{C1A5ECA0-C2FF-4BEF-A3B9-414A6C79F7E2}" type="pres">
      <dgm:prSet presAssocID="{AE717D05-4E71-4225-B53F-10AB7D56FCFD}" presName="hierRoot2" presStyleCnt="0">
        <dgm:presLayoutVars>
          <dgm:hierBranch val="init"/>
        </dgm:presLayoutVars>
      </dgm:prSet>
      <dgm:spPr/>
    </dgm:pt>
    <dgm:pt modelId="{A1CBE90C-6D53-419B-88DC-B1C16D69BB0E}" type="pres">
      <dgm:prSet presAssocID="{AE717D05-4E71-4225-B53F-10AB7D56FCFD}" presName="rootComposite" presStyleCnt="0"/>
      <dgm:spPr/>
    </dgm:pt>
    <dgm:pt modelId="{AA7CC8C4-E23D-4E70-AB3C-5FE838815039}" type="pres">
      <dgm:prSet presAssocID="{AE717D05-4E71-4225-B53F-10AB7D56FCFD}" presName="rootText" presStyleLbl="node2" presStyleIdx="1" presStyleCnt="4" custLinFactNeighborX="4605" custLinFactNeighborY="-57860">
        <dgm:presLayoutVars>
          <dgm:chPref val="3"/>
        </dgm:presLayoutVars>
      </dgm:prSet>
      <dgm:spPr/>
    </dgm:pt>
    <dgm:pt modelId="{7CBC20E3-F366-41BF-BA44-707157D394DC}" type="pres">
      <dgm:prSet presAssocID="{AE717D05-4E71-4225-B53F-10AB7D56FCFD}" presName="rootConnector" presStyleLbl="node2" presStyleIdx="1" presStyleCnt="4"/>
      <dgm:spPr/>
    </dgm:pt>
    <dgm:pt modelId="{3B9B1F74-943F-4EDA-BE82-8EA1C4EB0DFD}" type="pres">
      <dgm:prSet presAssocID="{AE717D05-4E71-4225-B53F-10AB7D56FCFD}" presName="hierChild4" presStyleCnt="0"/>
      <dgm:spPr/>
    </dgm:pt>
    <dgm:pt modelId="{639B47B1-F18D-4133-8AF7-6D2EA7FA4FF5}" type="pres">
      <dgm:prSet presAssocID="{AE717D05-4E71-4225-B53F-10AB7D56FCFD}" presName="hierChild5" presStyleCnt="0"/>
      <dgm:spPr/>
    </dgm:pt>
    <dgm:pt modelId="{029DB53B-8394-499E-8757-24DBC18D64F8}" type="pres">
      <dgm:prSet presAssocID="{DE532C80-489E-49DC-BCB7-CBD4B7815D6C}" presName="Name50" presStyleLbl="parChTrans1D2" presStyleIdx="2" presStyleCnt="4"/>
      <dgm:spPr/>
    </dgm:pt>
    <dgm:pt modelId="{7F8762D0-5DEE-4578-B13B-63A4B0DD7C1C}" type="pres">
      <dgm:prSet presAssocID="{925A9A7B-8F91-47D8-8F87-311BF515CE7B}" presName="hierRoot2" presStyleCnt="0">
        <dgm:presLayoutVars>
          <dgm:hierBranch val="init"/>
        </dgm:presLayoutVars>
      </dgm:prSet>
      <dgm:spPr/>
    </dgm:pt>
    <dgm:pt modelId="{F7348AC4-AB32-4B45-AEA1-EB98B20852B0}" type="pres">
      <dgm:prSet presAssocID="{925A9A7B-8F91-47D8-8F87-311BF515CE7B}" presName="rootComposite" presStyleCnt="0"/>
      <dgm:spPr/>
    </dgm:pt>
    <dgm:pt modelId="{D1D0387D-CF89-4B12-84F3-828B695E20E8}" type="pres">
      <dgm:prSet presAssocID="{925A9A7B-8F91-47D8-8F87-311BF515CE7B}" presName="rootText" presStyleLbl="node2" presStyleIdx="2" presStyleCnt="4" custLinFactNeighborX="7234" custLinFactNeighborY="-90658">
        <dgm:presLayoutVars>
          <dgm:chPref val="3"/>
        </dgm:presLayoutVars>
      </dgm:prSet>
      <dgm:spPr/>
    </dgm:pt>
    <dgm:pt modelId="{F39BAD94-AA70-4CAD-8EB9-751BC03FFA08}" type="pres">
      <dgm:prSet presAssocID="{925A9A7B-8F91-47D8-8F87-311BF515CE7B}" presName="rootConnector" presStyleLbl="node2" presStyleIdx="2" presStyleCnt="4"/>
      <dgm:spPr/>
    </dgm:pt>
    <dgm:pt modelId="{110EF807-147D-4BAA-8EE6-01FF7FDB1098}" type="pres">
      <dgm:prSet presAssocID="{925A9A7B-8F91-47D8-8F87-311BF515CE7B}" presName="hierChild4" presStyleCnt="0"/>
      <dgm:spPr/>
    </dgm:pt>
    <dgm:pt modelId="{DEB70D33-BC6D-4037-A1E2-7B5019DEAFF1}" type="pres">
      <dgm:prSet presAssocID="{925A9A7B-8F91-47D8-8F87-311BF515CE7B}" presName="hierChild5" presStyleCnt="0"/>
      <dgm:spPr/>
    </dgm:pt>
    <dgm:pt modelId="{791FCAEF-D82A-4325-A22B-76143E666065}" type="pres">
      <dgm:prSet presAssocID="{2963571F-F9C8-4DB0-AE70-D58CD27D20DF}" presName="Name50" presStyleLbl="parChTrans1D2" presStyleIdx="3" presStyleCnt="4"/>
      <dgm:spPr/>
    </dgm:pt>
    <dgm:pt modelId="{E6E0ABA5-EFF9-4620-B4EC-E6FE32E33669}" type="pres">
      <dgm:prSet presAssocID="{9CF09E0F-E320-40FC-A06D-17B8F6BAD887}" presName="hierRoot2" presStyleCnt="0">
        <dgm:presLayoutVars>
          <dgm:hierBranch val="init"/>
        </dgm:presLayoutVars>
      </dgm:prSet>
      <dgm:spPr/>
    </dgm:pt>
    <dgm:pt modelId="{FF447767-C202-4A14-B47D-4F749DB4B835}" type="pres">
      <dgm:prSet presAssocID="{9CF09E0F-E320-40FC-A06D-17B8F6BAD887}" presName="rootComposite" presStyleCnt="0"/>
      <dgm:spPr/>
    </dgm:pt>
    <dgm:pt modelId="{D3606F0D-4195-4111-9878-81CBACCCD14D}" type="pres">
      <dgm:prSet presAssocID="{9CF09E0F-E320-40FC-A06D-17B8F6BAD887}" presName="rootText" presStyleLbl="node2" presStyleIdx="3" presStyleCnt="4" custLinFactY="-30025" custLinFactNeighborX="7234" custLinFactNeighborY="-100000">
        <dgm:presLayoutVars>
          <dgm:chPref val="3"/>
        </dgm:presLayoutVars>
      </dgm:prSet>
      <dgm:spPr/>
    </dgm:pt>
    <dgm:pt modelId="{416856C4-9171-4A79-92DA-162D4F01CD96}" type="pres">
      <dgm:prSet presAssocID="{9CF09E0F-E320-40FC-A06D-17B8F6BAD887}" presName="rootConnector" presStyleLbl="node2" presStyleIdx="3" presStyleCnt="4"/>
      <dgm:spPr/>
    </dgm:pt>
    <dgm:pt modelId="{BDDA9278-D443-43C4-A780-C4B164B26CEC}" type="pres">
      <dgm:prSet presAssocID="{9CF09E0F-E320-40FC-A06D-17B8F6BAD887}" presName="hierChild4" presStyleCnt="0"/>
      <dgm:spPr/>
    </dgm:pt>
    <dgm:pt modelId="{2B0D8724-C998-4CD7-A915-85AC9139E0C2}" type="pres">
      <dgm:prSet presAssocID="{9CF09E0F-E320-40FC-A06D-17B8F6BAD887}" presName="hierChild5" presStyleCnt="0"/>
      <dgm:spPr/>
    </dgm:pt>
    <dgm:pt modelId="{5915010C-4A65-4282-8D7C-8326787A1FC5}" type="pres">
      <dgm:prSet presAssocID="{EEADD2CA-5402-4CC6-98D2-7D37B95EA033}" presName="hierChild3" presStyleCnt="0"/>
      <dgm:spPr/>
    </dgm:pt>
  </dgm:ptLst>
  <dgm:cxnLst>
    <dgm:cxn modelId="{951E6D07-A1E8-464C-A8FB-9BC7DB64539D}" type="presOf" srcId="{81714C35-76CB-4AF6-864C-1126FBC086C1}" destId="{9DD1383E-9923-41B8-9BF6-3D6DF52C9A53}" srcOrd="0" destOrd="0" presId="urn:microsoft.com/office/officeart/2005/8/layout/orgChart1"/>
    <dgm:cxn modelId="{3EAF560E-C2BC-4212-AE2A-5273A51939A4}" type="presOf" srcId="{925A9A7B-8F91-47D8-8F87-311BF515CE7B}" destId="{F39BAD94-AA70-4CAD-8EB9-751BC03FFA08}" srcOrd="1" destOrd="0" presId="urn:microsoft.com/office/officeart/2005/8/layout/orgChart1"/>
    <dgm:cxn modelId="{131D5311-5D56-4BFD-A3C0-2308E5E3EDAC}" type="presOf" srcId="{9CF09E0F-E320-40FC-A06D-17B8F6BAD887}" destId="{416856C4-9171-4A79-92DA-162D4F01CD96}" srcOrd="1" destOrd="0" presId="urn:microsoft.com/office/officeart/2005/8/layout/orgChart1"/>
    <dgm:cxn modelId="{3897611B-696E-462F-8146-9E846546890C}" type="presOf" srcId="{AE717D05-4E71-4225-B53F-10AB7D56FCFD}" destId="{AA7CC8C4-E23D-4E70-AB3C-5FE838815039}" srcOrd="0" destOrd="0" presId="urn:microsoft.com/office/officeart/2005/8/layout/orgChart1"/>
    <dgm:cxn modelId="{BF5DB025-6700-4CFA-BB3C-ABAD29A3EA45}" type="presOf" srcId="{925A9A7B-8F91-47D8-8F87-311BF515CE7B}" destId="{D1D0387D-CF89-4B12-84F3-828B695E20E8}" srcOrd="0" destOrd="0" presId="urn:microsoft.com/office/officeart/2005/8/layout/orgChart1"/>
    <dgm:cxn modelId="{F611CD2C-372F-4189-9DCD-498EAF818B38}" srcId="{EEADD2CA-5402-4CC6-98D2-7D37B95EA033}" destId="{9CF09E0F-E320-40FC-A06D-17B8F6BAD887}" srcOrd="3" destOrd="0" parTransId="{2963571F-F9C8-4DB0-AE70-D58CD27D20DF}" sibTransId="{B199DC78-28E9-4747-B7B1-33A8A8FDCBF1}"/>
    <dgm:cxn modelId="{5F8C402E-F964-4F76-8993-5FFD712AF78D}" type="presOf" srcId="{EEADD2CA-5402-4CC6-98D2-7D37B95EA033}" destId="{FD523C3B-9F6A-4088-9A93-8E5DDBADAC1A}" srcOrd="0" destOrd="0" presId="urn:microsoft.com/office/officeart/2005/8/layout/orgChart1"/>
    <dgm:cxn modelId="{C212272F-13E4-4E53-B7B8-0BA9FFE4E20A}" type="presOf" srcId="{FEDD9895-C672-4BFF-B143-1768AED5EE19}" destId="{376F45C8-8AB9-4F7B-9772-F42649985CBA}" srcOrd="0" destOrd="0" presId="urn:microsoft.com/office/officeart/2005/8/layout/orgChart1"/>
    <dgm:cxn modelId="{47B89741-7D00-4557-B476-26A028478966}" srcId="{553D43CD-E17C-4924-9847-CC84B569210A}" destId="{EEADD2CA-5402-4CC6-98D2-7D37B95EA033}" srcOrd="0" destOrd="0" parTransId="{AB1AD525-4690-406D-BBCD-84D556887386}" sibTransId="{3BC16EC4-37EC-40FF-9895-E50642A1AC8E}"/>
    <dgm:cxn modelId="{23438247-848D-4338-9212-79C044558F41}" type="presOf" srcId="{8200C506-E53E-47DE-9F8D-D908109EC68C}" destId="{D8A4D8AB-E863-46EE-8335-FF200DF7F704}" srcOrd="0" destOrd="0" presId="urn:microsoft.com/office/officeart/2005/8/layout/orgChart1"/>
    <dgm:cxn modelId="{FEBF8B56-BB40-4046-BFE6-32F8F4DF76F4}" type="presOf" srcId="{AE717D05-4E71-4225-B53F-10AB7D56FCFD}" destId="{7CBC20E3-F366-41BF-BA44-707157D394DC}" srcOrd="1" destOrd="0" presId="urn:microsoft.com/office/officeart/2005/8/layout/orgChart1"/>
    <dgm:cxn modelId="{B118C488-D71B-4733-9A8D-534A4B0184D9}" type="presOf" srcId="{FEDD9895-C672-4BFF-B143-1768AED5EE19}" destId="{28084D66-BC38-4C2D-BD66-71621F5117F8}" srcOrd="1" destOrd="0" presId="urn:microsoft.com/office/officeart/2005/8/layout/orgChart1"/>
    <dgm:cxn modelId="{1B99509E-511B-4426-B599-30892A2565FF}" srcId="{EEADD2CA-5402-4CC6-98D2-7D37B95EA033}" destId="{925A9A7B-8F91-47D8-8F87-311BF515CE7B}" srcOrd="2" destOrd="0" parTransId="{DE532C80-489E-49DC-BCB7-CBD4B7815D6C}" sibTransId="{AAB6064F-6A58-4717-AEEA-5914BD0F62E5}"/>
    <dgm:cxn modelId="{58DFEDA0-0E36-48BD-A5BE-D06A243BB739}" type="presOf" srcId="{DE532C80-489E-49DC-BCB7-CBD4B7815D6C}" destId="{029DB53B-8394-499E-8757-24DBC18D64F8}" srcOrd="0" destOrd="0" presId="urn:microsoft.com/office/officeart/2005/8/layout/orgChart1"/>
    <dgm:cxn modelId="{888911BF-318D-46A3-8813-704C497FAB8A}" srcId="{EEADD2CA-5402-4CC6-98D2-7D37B95EA033}" destId="{AE717D05-4E71-4225-B53F-10AB7D56FCFD}" srcOrd="1" destOrd="0" parTransId="{8200C506-E53E-47DE-9F8D-D908109EC68C}" sibTransId="{A0F71E56-5FFF-42A9-A84F-49CAFEDFDB01}"/>
    <dgm:cxn modelId="{F234D5C8-A590-4EE5-A688-8964BC5516A5}" type="presOf" srcId="{9CF09E0F-E320-40FC-A06D-17B8F6BAD887}" destId="{D3606F0D-4195-4111-9878-81CBACCCD14D}" srcOrd="0" destOrd="0" presId="urn:microsoft.com/office/officeart/2005/8/layout/orgChart1"/>
    <dgm:cxn modelId="{4F973FCA-3BD0-4C52-8D74-49EAF47C4A34}" srcId="{EEADD2CA-5402-4CC6-98D2-7D37B95EA033}" destId="{FEDD9895-C672-4BFF-B143-1768AED5EE19}" srcOrd="0" destOrd="0" parTransId="{81714C35-76CB-4AF6-864C-1126FBC086C1}" sibTransId="{56DB7F9D-DF93-408F-B68B-3E03A8F59174}"/>
    <dgm:cxn modelId="{7786F5CF-A15B-4ECD-BF63-D3D4C5A665D4}" type="presOf" srcId="{EEADD2CA-5402-4CC6-98D2-7D37B95EA033}" destId="{A4628C08-CFE5-4D1D-A44A-39923F1A5EAD}" srcOrd="1" destOrd="0" presId="urn:microsoft.com/office/officeart/2005/8/layout/orgChart1"/>
    <dgm:cxn modelId="{3E3752DE-48FE-45F8-AC20-61B338B2FF06}" type="presOf" srcId="{2963571F-F9C8-4DB0-AE70-D58CD27D20DF}" destId="{791FCAEF-D82A-4325-A22B-76143E666065}" srcOrd="0" destOrd="0" presId="urn:microsoft.com/office/officeart/2005/8/layout/orgChart1"/>
    <dgm:cxn modelId="{CC14E9F3-4A01-496C-961C-A1A869ADB44E}" type="presOf" srcId="{553D43CD-E17C-4924-9847-CC84B569210A}" destId="{0016D206-4C0A-43CC-9CA6-75C00FB4BDA8}" srcOrd="0" destOrd="0" presId="urn:microsoft.com/office/officeart/2005/8/layout/orgChart1"/>
    <dgm:cxn modelId="{E386ACBB-AC28-46A3-A1E5-9A9C57E56DF2}" type="presParOf" srcId="{0016D206-4C0A-43CC-9CA6-75C00FB4BDA8}" destId="{B3EABB68-2EE4-4255-B598-065099A274D3}" srcOrd="0" destOrd="0" presId="urn:microsoft.com/office/officeart/2005/8/layout/orgChart1"/>
    <dgm:cxn modelId="{AC83CA07-7B7F-49DB-BE68-6FE5FA82E45B}" type="presParOf" srcId="{B3EABB68-2EE4-4255-B598-065099A274D3}" destId="{353BF4A9-7414-4C3A-AF0B-48B1F2C97F94}" srcOrd="0" destOrd="0" presId="urn:microsoft.com/office/officeart/2005/8/layout/orgChart1"/>
    <dgm:cxn modelId="{D5414E0A-C585-4AB2-B67B-5EB8C6F68108}" type="presParOf" srcId="{353BF4A9-7414-4C3A-AF0B-48B1F2C97F94}" destId="{FD523C3B-9F6A-4088-9A93-8E5DDBADAC1A}" srcOrd="0" destOrd="0" presId="urn:microsoft.com/office/officeart/2005/8/layout/orgChart1"/>
    <dgm:cxn modelId="{2B2A3482-175D-4A8B-BD84-F4DDCF1EDBF0}" type="presParOf" srcId="{353BF4A9-7414-4C3A-AF0B-48B1F2C97F94}" destId="{A4628C08-CFE5-4D1D-A44A-39923F1A5EAD}" srcOrd="1" destOrd="0" presId="urn:microsoft.com/office/officeart/2005/8/layout/orgChart1"/>
    <dgm:cxn modelId="{14126EE3-E5BA-49E9-A267-B5CFBB40A8AD}" type="presParOf" srcId="{B3EABB68-2EE4-4255-B598-065099A274D3}" destId="{8D520218-12DB-45F7-9DB4-8D12398C89EA}" srcOrd="1" destOrd="0" presId="urn:microsoft.com/office/officeart/2005/8/layout/orgChart1"/>
    <dgm:cxn modelId="{9032D11F-B427-41B2-8821-4B34159CF41C}" type="presParOf" srcId="{8D520218-12DB-45F7-9DB4-8D12398C89EA}" destId="{9DD1383E-9923-41B8-9BF6-3D6DF52C9A53}" srcOrd="0" destOrd="0" presId="urn:microsoft.com/office/officeart/2005/8/layout/orgChart1"/>
    <dgm:cxn modelId="{D090C71C-6A9E-41DC-A921-B23B859EABD6}" type="presParOf" srcId="{8D520218-12DB-45F7-9DB4-8D12398C89EA}" destId="{A792FF0F-6ED7-4412-BDD4-545E2D1299FF}" srcOrd="1" destOrd="0" presId="urn:microsoft.com/office/officeart/2005/8/layout/orgChart1"/>
    <dgm:cxn modelId="{83AE3E9D-70C8-4CC4-AD05-B9CFEB01BEF3}" type="presParOf" srcId="{A792FF0F-6ED7-4412-BDD4-545E2D1299FF}" destId="{03BBB68C-CB6F-4CAB-801A-931D71DD3C6F}" srcOrd="0" destOrd="0" presId="urn:microsoft.com/office/officeart/2005/8/layout/orgChart1"/>
    <dgm:cxn modelId="{EB837B23-879B-4D44-9179-67ACBB336E5A}" type="presParOf" srcId="{03BBB68C-CB6F-4CAB-801A-931D71DD3C6F}" destId="{376F45C8-8AB9-4F7B-9772-F42649985CBA}" srcOrd="0" destOrd="0" presId="urn:microsoft.com/office/officeart/2005/8/layout/orgChart1"/>
    <dgm:cxn modelId="{61E8B7D2-BC95-417D-BD01-5EDBA8CF1E04}" type="presParOf" srcId="{03BBB68C-CB6F-4CAB-801A-931D71DD3C6F}" destId="{28084D66-BC38-4C2D-BD66-71621F5117F8}" srcOrd="1" destOrd="0" presId="urn:microsoft.com/office/officeart/2005/8/layout/orgChart1"/>
    <dgm:cxn modelId="{2BD98FAE-B37D-4FF3-AE93-DAF642FC41DF}" type="presParOf" srcId="{A792FF0F-6ED7-4412-BDD4-545E2D1299FF}" destId="{075D3BCC-475F-48F6-8232-015225C9F864}" srcOrd="1" destOrd="0" presId="urn:microsoft.com/office/officeart/2005/8/layout/orgChart1"/>
    <dgm:cxn modelId="{73DDBD0A-395D-4C21-A7C3-EFE4906E2C8D}" type="presParOf" srcId="{A792FF0F-6ED7-4412-BDD4-545E2D1299FF}" destId="{13D55590-CDAF-4BAA-9D13-15EE6F6C28E5}" srcOrd="2" destOrd="0" presId="urn:microsoft.com/office/officeart/2005/8/layout/orgChart1"/>
    <dgm:cxn modelId="{3F778633-72FE-4178-A2E0-AFBA48374E4F}" type="presParOf" srcId="{8D520218-12DB-45F7-9DB4-8D12398C89EA}" destId="{D8A4D8AB-E863-46EE-8335-FF200DF7F704}" srcOrd="2" destOrd="0" presId="urn:microsoft.com/office/officeart/2005/8/layout/orgChart1"/>
    <dgm:cxn modelId="{15861EFD-E075-49FD-B2C1-51E74013569A}" type="presParOf" srcId="{8D520218-12DB-45F7-9DB4-8D12398C89EA}" destId="{C1A5ECA0-C2FF-4BEF-A3B9-414A6C79F7E2}" srcOrd="3" destOrd="0" presId="urn:microsoft.com/office/officeart/2005/8/layout/orgChart1"/>
    <dgm:cxn modelId="{23358C5A-435A-482A-9FA4-60FD184C07DD}" type="presParOf" srcId="{C1A5ECA0-C2FF-4BEF-A3B9-414A6C79F7E2}" destId="{A1CBE90C-6D53-419B-88DC-B1C16D69BB0E}" srcOrd="0" destOrd="0" presId="urn:microsoft.com/office/officeart/2005/8/layout/orgChart1"/>
    <dgm:cxn modelId="{2DA217D4-580D-4557-A011-F8511591A644}" type="presParOf" srcId="{A1CBE90C-6D53-419B-88DC-B1C16D69BB0E}" destId="{AA7CC8C4-E23D-4E70-AB3C-5FE838815039}" srcOrd="0" destOrd="0" presId="urn:microsoft.com/office/officeart/2005/8/layout/orgChart1"/>
    <dgm:cxn modelId="{5AD3A168-09C6-44FD-85A3-38D2E4BD4B36}" type="presParOf" srcId="{A1CBE90C-6D53-419B-88DC-B1C16D69BB0E}" destId="{7CBC20E3-F366-41BF-BA44-707157D394DC}" srcOrd="1" destOrd="0" presId="urn:microsoft.com/office/officeart/2005/8/layout/orgChart1"/>
    <dgm:cxn modelId="{F307FE0F-6B52-4CF9-8729-043B86F40756}" type="presParOf" srcId="{C1A5ECA0-C2FF-4BEF-A3B9-414A6C79F7E2}" destId="{3B9B1F74-943F-4EDA-BE82-8EA1C4EB0DFD}" srcOrd="1" destOrd="0" presId="urn:microsoft.com/office/officeart/2005/8/layout/orgChart1"/>
    <dgm:cxn modelId="{DCEDA087-F705-4530-AEEA-044F1E071C3E}" type="presParOf" srcId="{C1A5ECA0-C2FF-4BEF-A3B9-414A6C79F7E2}" destId="{639B47B1-F18D-4133-8AF7-6D2EA7FA4FF5}" srcOrd="2" destOrd="0" presId="urn:microsoft.com/office/officeart/2005/8/layout/orgChart1"/>
    <dgm:cxn modelId="{8B451BB4-FD83-46E3-BA42-49BCFABD2BA4}" type="presParOf" srcId="{8D520218-12DB-45F7-9DB4-8D12398C89EA}" destId="{029DB53B-8394-499E-8757-24DBC18D64F8}" srcOrd="4" destOrd="0" presId="urn:microsoft.com/office/officeart/2005/8/layout/orgChart1"/>
    <dgm:cxn modelId="{1ABA3AAE-FD99-4FE6-91BC-F8183005A399}" type="presParOf" srcId="{8D520218-12DB-45F7-9DB4-8D12398C89EA}" destId="{7F8762D0-5DEE-4578-B13B-63A4B0DD7C1C}" srcOrd="5" destOrd="0" presId="urn:microsoft.com/office/officeart/2005/8/layout/orgChart1"/>
    <dgm:cxn modelId="{6694A668-7A81-433F-9264-1FBB55B8D65A}" type="presParOf" srcId="{7F8762D0-5DEE-4578-B13B-63A4B0DD7C1C}" destId="{F7348AC4-AB32-4B45-AEA1-EB98B20852B0}" srcOrd="0" destOrd="0" presId="urn:microsoft.com/office/officeart/2005/8/layout/orgChart1"/>
    <dgm:cxn modelId="{A593D98E-55B9-4879-A52B-5086A6E1CFF5}" type="presParOf" srcId="{F7348AC4-AB32-4B45-AEA1-EB98B20852B0}" destId="{D1D0387D-CF89-4B12-84F3-828B695E20E8}" srcOrd="0" destOrd="0" presId="urn:microsoft.com/office/officeart/2005/8/layout/orgChart1"/>
    <dgm:cxn modelId="{D8F16268-4091-4358-B8F6-3C8478E01830}" type="presParOf" srcId="{F7348AC4-AB32-4B45-AEA1-EB98B20852B0}" destId="{F39BAD94-AA70-4CAD-8EB9-751BC03FFA08}" srcOrd="1" destOrd="0" presId="urn:microsoft.com/office/officeart/2005/8/layout/orgChart1"/>
    <dgm:cxn modelId="{2E857082-25AD-427D-813D-F0C190E25B29}" type="presParOf" srcId="{7F8762D0-5DEE-4578-B13B-63A4B0DD7C1C}" destId="{110EF807-147D-4BAA-8EE6-01FF7FDB1098}" srcOrd="1" destOrd="0" presId="urn:microsoft.com/office/officeart/2005/8/layout/orgChart1"/>
    <dgm:cxn modelId="{4E497853-2798-441B-9E0E-872921E22F35}" type="presParOf" srcId="{7F8762D0-5DEE-4578-B13B-63A4B0DD7C1C}" destId="{DEB70D33-BC6D-4037-A1E2-7B5019DEAFF1}" srcOrd="2" destOrd="0" presId="urn:microsoft.com/office/officeart/2005/8/layout/orgChart1"/>
    <dgm:cxn modelId="{21627583-126A-4648-A33B-8CFACF21DCF7}" type="presParOf" srcId="{8D520218-12DB-45F7-9DB4-8D12398C89EA}" destId="{791FCAEF-D82A-4325-A22B-76143E666065}" srcOrd="6" destOrd="0" presId="urn:microsoft.com/office/officeart/2005/8/layout/orgChart1"/>
    <dgm:cxn modelId="{619DB93E-DDCF-4F1F-9BC2-2B4AC5C0472E}" type="presParOf" srcId="{8D520218-12DB-45F7-9DB4-8D12398C89EA}" destId="{E6E0ABA5-EFF9-4620-B4EC-E6FE32E33669}" srcOrd="7" destOrd="0" presId="urn:microsoft.com/office/officeart/2005/8/layout/orgChart1"/>
    <dgm:cxn modelId="{9A4E46E6-93B4-4054-9A9A-CAF18744EFD5}" type="presParOf" srcId="{E6E0ABA5-EFF9-4620-B4EC-E6FE32E33669}" destId="{FF447767-C202-4A14-B47D-4F749DB4B835}" srcOrd="0" destOrd="0" presId="urn:microsoft.com/office/officeart/2005/8/layout/orgChart1"/>
    <dgm:cxn modelId="{71C2CE18-1CD2-48DF-84BF-490163935948}" type="presParOf" srcId="{FF447767-C202-4A14-B47D-4F749DB4B835}" destId="{D3606F0D-4195-4111-9878-81CBACCCD14D}" srcOrd="0" destOrd="0" presId="urn:microsoft.com/office/officeart/2005/8/layout/orgChart1"/>
    <dgm:cxn modelId="{76027DD2-143C-407F-B4EF-55E6DBBAC49D}" type="presParOf" srcId="{FF447767-C202-4A14-B47D-4F749DB4B835}" destId="{416856C4-9171-4A79-92DA-162D4F01CD96}" srcOrd="1" destOrd="0" presId="urn:microsoft.com/office/officeart/2005/8/layout/orgChart1"/>
    <dgm:cxn modelId="{D0C2A373-5640-4AED-9EBE-C871D985E67F}" type="presParOf" srcId="{E6E0ABA5-EFF9-4620-B4EC-E6FE32E33669}" destId="{BDDA9278-D443-43C4-A780-C4B164B26CEC}" srcOrd="1" destOrd="0" presId="urn:microsoft.com/office/officeart/2005/8/layout/orgChart1"/>
    <dgm:cxn modelId="{5AA5A497-189F-4E1F-ABF7-C725F749EF82}" type="presParOf" srcId="{E6E0ABA5-EFF9-4620-B4EC-E6FE32E33669}" destId="{2B0D8724-C998-4CD7-A915-85AC9139E0C2}" srcOrd="2" destOrd="0" presId="urn:microsoft.com/office/officeart/2005/8/layout/orgChart1"/>
    <dgm:cxn modelId="{1B2894F3-3F26-4655-85F8-956396433C9C}" type="presParOf" srcId="{B3EABB68-2EE4-4255-B598-065099A274D3}" destId="{5915010C-4A65-4282-8D7C-8326787A1FC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3D43CD-E17C-4924-9847-CC84B569210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EEADD2CA-5402-4CC6-98D2-7D37B95EA033}">
      <dgm:prSet phldrT="[Text]"/>
      <dgm:spPr>
        <a:solidFill>
          <a:srgbClr val="92D050"/>
        </a:solidFill>
      </dgm:spPr>
      <dgm:t>
        <a:bodyPr/>
        <a:lstStyle/>
        <a:p>
          <a:r>
            <a:rPr lang="en-US" dirty="0">
              <a:solidFill>
                <a:schemeClr val="tx1"/>
              </a:solidFill>
            </a:rPr>
            <a:t>Self management</a:t>
          </a:r>
          <a:endParaRPr lang="en-GB" dirty="0">
            <a:solidFill>
              <a:schemeClr val="tx1"/>
            </a:solidFill>
          </a:endParaRPr>
        </a:p>
      </dgm:t>
    </dgm:pt>
    <dgm:pt modelId="{AB1AD525-4690-406D-BBCD-84D556887386}" type="parTrans" cxnId="{47B89741-7D00-4557-B476-26A028478966}">
      <dgm:prSet/>
      <dgm:spPr/>
      <dgm:t>
        <a:bodyPr/>
        <a:lstStyle/>
        <a:p>
          <a:endParaRPr lang="en-GB"/>
        </a:p>
      </dgm:t>
    </dgm:pt>
    <dgm:pt modelId="{3BC16EC4-37EC-40FF-9895-E50642A1AC8E}" type="sibTrans" cxnId="{47B89741-7D00-4557-B476-26A028478966}">
      <dgm:prSet/>
      <dgm:spPr/>
      <dgm:t>
        <a:bodyPr/>
        <a:lstStyle/>
        <a:p>
          <a:endParaRPr lang="en-GB"/>
        </a:p>
      </dgm:t>
    </dgm:pt>
    <dgm:pt modelId="{FEDD9895-C672-4BFF-B143-1768AED5EE19}">
      <dgm:prSet/>
      <dgm:spPr>
        <a:solidFill>
          <a:srgbClr val="92D050"/>
        </a:solidFill>
      </dgm:spPr>
      <dgm:t>
        <a:bodyPr/>
        <a:lstStyle/>
        <a:p>
          <a:r>
            <a:rPr lang="en-US" dirty="0">
              <a:solidFill>
                <a:schemeClr val="tx1"/>
              </a:solidFill>
            </a:rPr>
            <a:t>Emotional balance</a:t>
          </a:r>
          <a:endParaRPr lang="en-GB" dirty="0">
            <a:solidFill>
              <a:schemeClr val="tx1"/>
            </a:solidFill>
          </a:endParaRPr>
        </a:p>
      </dgm:t>
    </dgm:pt>
    <dgm:pt modelId="{81714C35-76CB-4AF6-864C-1126FBC086C1}" type="parTrans" cxnId="{4F973FCA-3BD0-4C52-8D74-49EAF47C4A34}">
      <dgm:prSet/>
      <dgm:spPr/>
      <dgm:t>
        <a:bodyPr/>
        <a:lstStyle/>
        <a:p>
          <a:endParaRPr lang="en-GB"/>
        </a:p>
      </dgm:t>
    </dgm:pt>
    <dgm:pt modelId="{56DB7F9D-DF93-408F-B68B-3E03A8F59174}" type="sibTrans" cxnId="{4F973FCA-3BD0-4C52-8D74-49EAF47C4A34}">
      <dgm:prSet/>
      <dgm:spPr/>
      <dgm:t>
        <a:bodyPr/>
        <a:lstStyle/>
        <a:p>
          <a:endParaRPr lang="en-GB"/>
        </a:p>
      </dgm:t>
    </dgm:pt>
    <dgm:pt modelId="{AE717D05-4E71-4225-B53F-10AB7D56FCFD}">
      <dgm:prSet/>
      <dgm:spPr>
        <a:solidFill>
          <a:srgbClr val="92D050"/>
        </a:solidFill>
      </dgm:spPr>
      <dgm:t>
        <a:bodyPr/>
        <a:lstStyle/>
        <a:p>
          <a:r>
            <a:rPr lang="en-US" dirty="0">
              <a:solidFill>
                <a:schemeClr val="tx1"/>
              </a:solidFill>
            </a:rPr>
            <a:t>Adaptability</a:t>
          </a:r>
          <a:endParaRPr lang="en-GB" dirty="0">
            <a:solidFill>
              <a:schemeClr val="tx1"/>
            </a:solidFill>
          </a:endParaRPr>
        </a:p>
      </dgm:t>
    </dgm:pt>
    <dgm:pt modelId="{8200C506-E53E-47DE-9F8D-D908109EC68C}" type="parTrans" cxnId="{888911BF-318D-46A3-8813-704C497FAB8A}">
      <dgm:prSet/>
      <dgm:spPr/>
      <dgm:t>
        <a:bodyPr/>
        <a:lstStyle/>
        <a:p>
          <a:endParaRPr lang="en-GB"/>
        </a:p>
      </dgm:t>
    </dgm:pt>
    <dgm:pt modelId="{A0F71E56-5FFF-42A9-A84F-49CAFEDFDB01}" type="sibTrans" cxnId="{888911BF-318D-46A3-8813-704C497FAB8A}">
      <dgm:prSet/>
      <dgm:spPr/>
      <dgm:t>
        <a:bodyPr/>
        <a:lstStyle/>
        <a:p>
          <a:endParaRPr lang="en-GB"/>
        </a:p>
      </dgm:t>
    </dgm:pt>
    <dgm:pt modelId="{925A9A7B-8F91-47D8-8F87-311BF515CE7B}">
      <dgm:prSet/>
      <dgm:spPr>
        <a:solidFill>
          <a:srgbClr val="92D050"/>
        </a:solidFill>
      </dgm:spPr>
      <dgm:t>
        <a:bodyPr/>
        <a:lstStyle/>
        <a:p>
          <a:r>
            <a:rPr lang="en-US" dirty="0">
              <a:solidFill>
                <a:schemeClr val="tx1"/>
              </a:solidFill>
            </a:rPr>
            <a:t>Achievement orientation</a:t>
          </a:r>
          <a:endParaRPr lang="en-GB" dirty="0">
            <a:solidFill>
              <a:schemeClr val="tx1"/>
            </a:solidFill>
          </a:endParaRPr>
        </a:p>
      </dgm:t>
    </dgm:pt>
    <dgm:pt modelId="{DE532C80-489E-49DC-BCB7-CBD4B7815D6C}" type="parTrans" cxnId="{1B99509E-511B-4426-B599-30892A2565FF}">
      <dgm:prSet/>
      <dgm:spPr/>
      <dgm:t>
        <a:bodyPr/>
        <a:lstStyle/>
        <a:p>
          <a:endParaRPr lang="en-GB"/>
        </a:p>
      </dgm:t>
    </dgm:pt>
    <dgm:pt modelId="{AAB6064F-6A58-4717-AEEA-5914BD0F62E5}" type="sibTrans" cxnId="{1B99509E-511B-4426-B599-30892A2565FF}">
      <dgm:prSet/>
      <dgm:spPr/>
      <dgm:t>
        <a:bodyPr/>
        <a:lstStyle/>
        <a:p>
          <a:endParaRPr lang="en-GB"/>
        </a:p>
      </dgm:t>
    </dgm:pt>
    <dgm:pt modelId="{9CF09E0F-E320-40FC-A06D-17B8F6BAD887}">
      <dgm:prSet/>
      <dgm:spPr>
        <a:solidFill>
          <a:srgbClr val="92D050"/>
        </a:solidFill>
      </dgm:spPr>
      <dgm:t>
        <a:bodyPr/>
        <a:lstStyle/>
        <a:p>
          <a:r>
            <a:rPr lang="en-US" dirty="0">
              <a:solidFill>
                <a:schemeClr val="tx1"/>
              </a:solidFill>
            </a:rPr>
            <a:t>Positive outlook</a:t>
          </a:r>
          <a:endParaRPr lang="en-GB" dirty="0">
            <a:solidFill>
              <a:schemeClr val="tx1"/>
            </a:solidFill>
          </a:endParaRPr>
        </a:p>
      </dgm:t>
    </dgm:pt>
    <dgm:pt modelId="{2963571F-F9C8-4DB0-AE70-D58CD27D20DF}" type="parTrans" cxnId="{F611CD2C-372F-4189-9DCD-498EAF818B38}">
      <dgm:prSet/>
      <dgm:spPr/>
      <dgm:t>
        <a:bodyPr/>
        <a:lstStyle/>
        <a:p>
          <a:endParaRPr lang="en-GB"/>
        </a:p>
      </dgm:t>
    </dgm:pt>
    <dgm:pt modelId="{B199DC78-28E9-4747-B7B1-33A8A8FDCBF1}" type="sibTrans" cxnId="{F611CD2C-372F-4189-9DCD-498EAF818B38}">
      <dgm:prSet/>
      <dgm:spPr/>
      <dgm:t>
        <a:bodyPr/>
        <a:lstStyle/>
        <a:p>
          <a:endParaRPr lang="en-GB"/>
        </a:p>
      </dgm:t>
    </dgm:pt>
    <dgm:pt modelId="{0016D206-4C0A-43CC-9CA6-75C00FB4BDA8}" type="pres">
      <dgm:prSet presAssocID="{553D43CD-E17C-4924-9847-CC84B569210A}" presName="hierChild1" presStyleCnt="0">
        <dgm:presLayoutVars>
          <dgm:orgChart val="1"/>
          <dgm:chPref val="1"/>
          <dgm:dir/>
          <dgm:animOne val="branch"/>
          <dgm:animLvl val="lvl"/>
          <dgm:resizeHandles/>
        </dgm:presLayoutVars>
      </dgm:prSet>
      <dgm:spPr/>
    </dgm:pt>
    <dgm:pt modelId="{B3EABB68-2EE4-4255-B598-065099A274D3}" type="pres">
      <dgm:prSet presAssocID="{EEADD2CA-5402-4CC6-98D2-7D37B95EA033}" presName="hierRoot1" presStyleCnt="0">
        <dgm:presLayoutVars>
          <dgm:hierBranch val="r"/>
        </dgm:presLayoutVars>
      </dgm:prSet>
      <dgm:spPr/>
    </dgm:pt>
    <dgm:pt modelId="{353BF4A9-7414-4C3A-AF0B-48B1F2C97F94}" type="pres">
      <dgm:prSet presAssocID="{EEADD2CA-5402-4CC6-98D2-7D37B95EA033}" presName="rootComposite1" presStyleCnt="0"/>
      <dgm:spPr/>
    </dgm:pt>
    <dgm:pt modelId="{FD523C3B-9F6A-4088-9A93-8E5DDBADAC1A}" type="pres">
      <dgm:prSet presAssocID="{EEADD2CA-5402-4CC6-98D2-7D37B95EA033}" presName="rootText1" presStyleLbl="node0" presStyleIdx="0" presStyleCnt="1">
        <dgm:presLayoutVars>
          <dgm:chPref val="3"/>
        </dgm:presLayoutVars>
      </dgm:prSet>
      <dgm:spPr/>
    </dgm:pt>
    <dgm:pt modelId="{A4628C08-CFE5-4D1D-A44A-39923F1A5EAD}" type="pres">
      <dgm:prSet presAssocID="{EEADD2CA-5402-4CC6-98D2-7D37B95EA033}" presName="rootConnector1" presStyleLbl="node1" presStyleIdx="0" presStyleCnt="0"/>
      <dgm:spPr/>
    </dgm:pt>
    <dgm:pt modelId="{8D520218-12DB-45F7-9DB4-8D12398C89EA}" type="pres">
      <dgm:prSet presAssocID="{EEADD2CA-5402-4CC6-98D2-7D37B95EA033}" presName="hierChild2" presStyleCnt="0"/>
      <dgm:spPr/>
    </dgm:pt>
    <dgm:pt modelId="{9DD1383E-9923-41B8-9BF6-3D6DF52C9A53}" type="pres">
      <dgm:prSet presAssocID="{81714C35-76CB-4AF6-864C-1126FBC086C1}" presName="Name50" presStyleLbl="parChTrans1D2" presStyleIdx="0" presStyleCnt="4"/>
      <dgm:spPr/>
    </dgm:pt>
    <dgm:pt modelId="{A792FF0F-6ED7-4412-BDD4-545E2D1299FF}" type="pres">
      <dgm:prSet presAssocID="{FEDD9895-C672-4BFF-B143-1768AED5EE19}" presName="hierRoot2" presStyleCnt="0">
        <dgm:presLayoutVars>
          <dgm:hierBranch val="init"/>
        </dgm:presLayoutVars>
      </dgm:prSet>
      <dgm:spPr/>
    </dgm:pt>
    <dgm:pt modelId="{03BBB68C-CB6F-4CAB-801A-931D71DD3C6F}" type="pres">
      <dgm:prSet presAssocID="{FEDD9895-C672-4BFF-B143-1768AED5EE19}" presName="rootComposite" presStyleCnt="0"/>
      <dgm:spPr/>
    </dgm:pt>
    <dgm:pt modelId="{376F45C8-8AB9-4F7B-9772-F42649985CBA}" type="pres">
      <dgm:prSet presAssocID="{FEDD9895-C672-4BFF-B143-1768AED5EE19}" presName="rootText" presStyleLbl="node2" presStyleIdx="0" presStyleCnt="4" custLinFactNeighborX="7368" custLinFactNeighborY="-25538">
        <dgm:presLayoutVars>
          <dgm:chPref val="3"/>
        </dgm:presLayoutVars>
      </dgm:prSet>
      <dgm:spPr/>
    </dgm:pt>
    <dgm:pt modelId="{28084D66-BC38-4C2D-BD66-71621F5117F8}" type="pres">
      <dgm:prSet presAssocID="{FEDD9895-C672-4BFF-B143-1768AED5EE19}" presName="rootConnector" presStyleLbl="node2" presStyleIdx="0" presStyleCnt="4"/>
      <dgm:spPr/>
    </dgm:pt>
    <dgm:pt modelId="{075D3BCC-475F-48F6-8232-015225C9F864}" type="pres">
      <dgm:prSet presAssocID="{FEDD9895-C672-4BFF-B143-1768AED5EE19}" presName="hierChild4" presStyleCnt="0"/>
      <dgm:spPr/>
    </dgm:pt>
    <dgm:pt modelId="{13D55590-CDAF-4BAA-9D13-15EE6F6C28E5}" type="pres">
      <dgm:prSet presAssocID="{FEDD9895-C672-4BFF-B143-1768AED5EE19}" presName="hierChild5" presStyleCnt="0"/>
      <dgm:spPr/>
    </dgm:pt>
    <dgm:pt modelId="{D8A4D8AB-E863-46EE-8335-FF200DF7F704}" type="pres">
      <dgm:prSet presAssocID="{8200C506-E53E-47DE-9F8D-D908109EC68C}" presName="Name50" presStyleLbl="parChTrans1D2" presStyleIdx="1" presStyleCnt="4"/>
      <dgm:spPr/>
    </dgm:pt>
    <dgm:pt modelId="{C1A5ECA0-C2FF-4BEF-A3B9-414A6C79F7E2}" type="pres">
      <dgm:prSet presAssocID="{AE717D05-4E71-4225-B53F-10AB7D56FCFD}" presName="hierRoot2" presStyleCnt="0">
        <dgm:presLayoutVars>
          <dgm:hierBranch val="init"/>
        </dgm:presLayoutVars>
      </dgm:prSet>
      <dgm:spPr/>
    </dgm:pt>
    <dgm:pt modelId="{A1CBE90C-6D53-419B-88DC-B1C16D69BB0E}" type="pres">
      <dgm:prSet presAssocID="{AE717D05-4E71-4225-B53F-10AB7D56FCFD}" presName="rootComposite" presStyleCnt="0"/>
      <dgm:spPr/>
    </dgm:pt>
    <dgm:pt modelId="{AA7CC8C4-E23D-4E70-AB3C-5FE838815039}" type="pres">
      <dgm:prSet presAssocID="{AE717D05-4E71-4225-B53F-10AB7D56FCFD}" presName="rootText" presStyleLbl="node2" presStyleIdx="1" presStyleCnt="4" custLinFactNeighborX="4605" custLinFactNeighborY="-57860">
        <dgm:presLayoutVars>
          <dgm:chPref val="3"/>
        </dgm:presLayoutVars>
      </dgm:prSet>
      <dgm:spPr/>
    </dgm:pt>
    <dgm:pt modelId="{7CBC20E3-F366-41BF-BA44-707157D394DC}" type="pres">
      <dgm:prSet presAssocID="{AE717D05-4E71-4225-B53F-10AB7D56FCFD}" presName="rootConnector" presStyleLbl="node2" presStyleIdx="1" presStyleCnt="4"/>
      <dgm:spPr/>
    </dgm:pt>
    <dgm:pt modelId="{3B9B1F74-943F-4EDA-BE82-8EA1C4EB0DFD}" type="pres">
      <dgm:prSet presAssocID="{AE717D05-4E71-4225-B53F-10AB7D56FCFD}" presName="hierChild4" presStyleCnt="0"/>
      <dgm:spPr/>
    </dgm:pt>
    <dgm:pt modelId="{639B47B1-F18D-4133-8AF7-6D2EA7FA4FF5}" type="pres">
      <dgm:prSet presAssocID="{AE717D05-4E71-4225-B53F-10AB7D56FCFD}" presName="hierChild5" presStyleCnt="0"/>
      <dgm:spPr/>
    </dgm:pt>
    <dgm:pt modelId="{029DB53B-8394-499E-8757-24DBC18D64F8}" type="pres">
      <dgm:prSet presAssocID="{DE532C80-489E-49DC-BCB7-CBD4B7815D6C}" presName="Name50" presStyleLbl="parChTrans1D2" presStyleIdx="2" presStyleCnt="4"/>
      <dgm:spPr/>
    </dgm:pt>
    <dgm:pt modelId="{7F8762D0-5DEE-4578-B13B-63A4B0DD7C1C}" type="pres">
      <dgm:prSet presAssocID="{925A9A7B-8F91-47D8-8F87-311BF515CE7B}" presName="hierRoot2" presStyleCnt="0">
        <dgm:presLayoutVars>
          <dgm:hierBranch val="init"/>
        </dgm:presLayoutVars>
      </dgm:prSet>
      <dgm:spPr/>
    </dgm:pt>
    <dgm:pt modelId="{F7348AC4-AB32-4B45-AEA1-EB98B20852B0}" type="pres">
      <dgm:prSet presAssocID="{925A9A7B-8F91-47D8-8F87-311BF515CE7B}" presName="rootComposite" presStyleCnt="0"/>
      <dgm:spPr/>
    </dgm:pt>
    <dgm:pt modelId="{D1D0387D-CF89-4B12-84F3-828B695E20E8}" type="pres">
      <dgm:prSet presAssocID="{925A9A7B-8F91-47D8-8F87-311BF515CE7B}" presName="rootText" presStyleLbl="node2" presStyleIdx="2" presStyleCnt="4" custLinFactNeighborX="7234" custLinFactNeighborY="-90658">
        <dgm:presLayoutVars>
          <dgm:chPref val="3"/>
        </dgm:presLayoutVars>
      </dgm:prSet>
      <dgm:spPr/>
    </dgm:pt>
    <dgm:pt modelId="{F39BAD94-AA70-4CAD-8EB9-751BC03FFA08}" type="pres">
      <dgm:prSet presAssocID="{925A9A7B-8F91-47D8-8F87-311BF515CE7B}" presName="rootConnector" presStyleLbl="node2" presStyleIdx="2" presStyleCnt="4"/>
      <dgm:spPr/>
    </dgm:pt>
    <dgm:pt modelId="{110EF807-147D-4BAA-8EE6-01FF7FDB1098}" type="pres">
      <dgm:prSet presAssocID="{925A9A7B-8F91-47D8-8F87-311BF515CE7B}" presName="hierChild4" presStyleCnt="0"/>
      <dgm:spPr/>
    </dgm:pt>
    <dgm:pt modelId="{DEB70D33-BC6D-4037-A1E2-7B5019DEAFF1}" type="pres">
      <dgm:prSet presAssocID="{925A9A7B-8F91-47D8-8F87-311BF515CE7B}" presName="hierChild5" presStyleCnt="0"/>
      <dgm:spPr/>
    </dgm:pt>
    <dgm:pt modelId="{791FCAEF-D82A-4325-A22B-76143E666065}" type="pres">
      <dgm:prSet presAssocID="{2963571F-F9C8-4DB0-AE70-D58CD27D20DF}" presName="Name50" presStyleLbl="parChTrans1D2" presStyleIdx="3" presStyleCnt="4"/>
      <dgm:spPr/>
    </dgm:pt>
    <dgm:pt modelId="{E6E0ABA5-EFF9-4620-B4EC-E6FE32E33669}" type="pres">
      <dgm:prSet presAssocID="{9CF09E0F-E320-40FC-A06D-17B8F6BAD887}" presName="hierRoot2" presStyleCnt="0">
        <dgm:presLayoutVars>
          <dgm:hierBranch val="init"/>
        </dgm:presLayoutVars>
      </dgm:prSet>
      <dgm:spPr/>
    </dgm:pt>
    <dgm:pt modelId="{FF447767-C202-4A14-B47D-4F749DB4B835}" type="pres">
      <dgm:prSet presAssocID="{9CF09E0F-E320-40FC-A06D-17B8F6BAD887}" presName="rootComposite" presStyleCnt="0"/>
      <dgm:spPr/>
    </dgm:pt>
    <dgm:pt modelId="{D3606F0D-4195-4111-9878-81CBACCCD14D}" type="pres">
      <dgm:prSet presAssocID="{9CF09E0F-E320-40FC-A06D-17B8F6BAD887}" presName="rootText" presStyleLbl="node2" presStyleIdx="3" presStyleCnt="4" custLinFactY="-30025" custLinFactNeighborX="7234" custLinFactNeighborY="-100000">
        <dgm:presLayoutVars>
          <dgm:chPref val="3"/>
        </dgm:presLayoutVars>
      </dgm:prSet>
      <dgm:spPr/>
    </dgm:pt>
    <dgm:pt modelId="{416856C4-9171-4A79-92DA-162D4F01CD96}" type="pres">
      <dgm:prSet presAssocID="{9CF09E0F-E320-40FC-A06D-17B8F6BAD887}" presName="rootConnector" presStyleLbl="node2" presStyleIdx="3" presStyleCnt="4"/>
      <dgm:spPr/>
    </dgm:pt>
    <dgm:pt modelId="{BDDA9278-D443-43C4-A780-C4B164B26CEC}" type="pres">
      <dgm:prSet presAssocID="{9CF09E0F-E320-40FC-A06D-17B8F6BAD887}" presName="hierChild4" presStyleCnt="0"/>
      <dgm:spPr/>
    </dgm:pt>
    <dgm:pt modelId="{2B0D8724-C998-4CD7-A915-85AC9139E0C2}" type="pres">
      <dgm:prSet presAssocID="{9CF09E0F-E320-40FC-A06D-17B8F6BAD887}" presName="hierChild5" presStyleCnt="0"/>
      <dgm:spPr/>
    </dgm:pt>
    <dgm:pt modelId="{5915010C-4A65-4282-8D7C-8326787A1FC5}" type="pres">
      <dgm:prSet presAssocID="{EEADD2CA-5402-4CC6-98D2-7D37B95EA033}" presName="hierChild3" presStyleCnt="0"/>
      <dgm:spPr/>
    </dgm:pt>
  </dgm:ptLst>
  <dgm:cxnLst>
    <dgm:cxn modelId="{951E6D07-A1E8-464C-A8FB-9BC7DB64539D}" type="presOf" srcId="{81714C35-76CB-4AF6-864C-1126FBC086C1}" destId="{9DD1383E-9923-41B8-9BF6-3D6DF52C9A53}" srcOrd="0" destOrd="0" presId="urn:microsoft.com/office/officeart/2005/8/layout/orgChart1"/>
    <dgm:cxn modelId="{3EAF560E-C2BC-4212-AE2A-5273A51939A4}" type="presOf" srcId="{925A9A7B-8F91-47D8-8F87-311BF515CE7B}" destId="{F39BAD94-AA70-4CAD-8EB9-751BC03FFA08}" srcOrd="1" destOrd="0" presId="urn:microsoft.com/office/officeart/2005/8/layout/orgChart1"/>
    <dgm:cxn modelId="{131D5311-5D56-4BFD-A3C0-2308E5E3EDAC}" type="presOf" srcId="{9CF09E0F-E320-40FC-A06D-17B8F6BAD887}" destId="{416856C4-9171-4A79-92DA-162D4F01CD96}" srcOrd="1" destOrd="0" presId="urn:microsoft.com/office/officeart/2005/8/layout/orgChart1"/>
    <dgm:cxn modelId="{3897611B-696E-462F-8146-9E846546890C}" type="presOf" srcId="{AE717D05-4E71-4225-B53F-10AB7D56FCFD}" destId="{AA7CC8C4-E23D-4E70-AB3C-5FE838815039}" srcOrd="0" destOrd="0" presId="urn:microsoft.com/office/officeart/2005/8/layout/orgChart1"/>
    <dgm:cxn modelId="{BF5DB025-6700-4CFA-BB3C-ABAD29A3EA45}" type="presOf" srcId="{925A9A7B-8F91-47D8-8F87-311BF515CE7B}" destId="{D1D0387D-CF89-4B12-84F3-828B695E20E8}" srcOrd="0" destOrd="0" presId="urn:microsoft.com/office/officeart/2005/8/layout/orgChart1"/>
    <dgm:cxn modelId="{F611CD2C-372F-4189-9DCD-498EAF818B38}" srcId="{EEADD2CA-5402-4CC6-98D2-7D37B95EA033}" destId="{9CF09E0F-E320-40FC-A06D-17B8F6BAD887}" srcOrd="3" destOrd="0" parTransId="{2963571F-F9C8-4DB0-AE70-D58CD27D20DF}" sibTransId="{B199DC78-28E9-4747-B7B1-33A8A8FDCBF1}"/>
    <dgm:cxn modelId="{5F8C402E-F964-4F76-8993-5FFD712AF78D}" type="presOf" srcId="{EEADD2CA-5402-4CC6-98D2-7D37B95EA033}" destId="{FD523C3B-9F6A-4088-9A93-8E5DDBADAC1A}" srcOrd="0" destOrd="0" presId="urn:microsoft.com/office/officeart/2005/8/layout/orgChart1"/>
    <dgm:cxn modelId="{C212272F-13E4-4E53-B7B8-0BA9FFE4E20A}" type="presOf" srcId="{FEDD9895-C672-4BFF-B143-1768AED5EE19}" destId="{376F45C8-8AB9-4F7B-9772-F42649985CBA}" srcOrd="0" destOrd="0" presId="urn:microsoft.com/office/officeart/2005/8/layout/orgChart1"/>
    <dgm:cxn modelId="{47B89741-7D00-4557-B476-26A028478966}" srcId="{553D43CD-E17C-4924-9847-CC84B569210A}" destId="{EEADD2CA-5402-4CC6-98D2-7D37B95EA033}" srcOrd="0" destOrd="0" parTransId="{AB1AD525-4690-406D-BBCD-84D556887386}" sibTransId="{3BC16EC4-37EC-40FF-9895-E50642A1AC8E}"/>
    <dgm:cxn modelId="{23438247-848D-4338-9212-79C044558F41}" type="presOf" srcId="{8200C506-E53E-47DE-9F8D-D908109EC68C}" destId="{D8A4D8AB-E863-46EE-8335-FF200DF7F704}" srcOrd="0" destOrd="0" presId="urn:microsoft.com/office/officeart/2005/8/layout/orgChart1"/>
    <dgm:cxn modelId="{FEBF8B56-BB40-4046-BFE6-32F8F4DF76F4}" type="presOf" srcId="{AE717D05-4E71-4225-B53F-10AB7D56FCFD}" destId="{7CBC20E3-F366-41BF-BA44-707157D394DC}" srcOrd="1" destOrd="0" presId="urn:microsoft.com/office/officeart/2005/8/layout/orgChart1"/>
    <dgm:cxn modelId="{B118C488-D71B-4733-9A8D-534A4B0184D9}" type="presOf" srcId="{FEDD9895-C672-4BFF-B143-1768AED5EE19}" destId="{28084D66-BC38-4C2D-BD66-71621F5117F8}" srcOrd="1" destOrd="0" presId="urn:microsoft.com/office/officeart/2005/8/layout/orgChart1"/>
    <dgm:cxn modelId="{1B99509E-511B-4426-B599-30892A2565FF}" srcId="{EEADD2CA-5402-4CC6-98D2-7D37B95EA033}" destId="{925A9A7B-8F91-47D8-8F87-311BF515CE7B}" srcOrd="2" destOrd="0" parTransId="{DE532C80-489E-49DC-BCB7-CBD4B7815D6C}" sibTransId="{AAB6064F-6A58-4717-AEEA-5914BD0F62E5}"/>
    <dgm:cxn modelId="{58DFEDA0-0E36-48BD-A5BE-D06A243BB739}" type="presOf" srcId="{DE532C80-489E-49DC-BCB7-CBD4B7815D6C}" destId="{029DB53B-8394-499E-8757-24DBC18D64F8}" srcOrd="0" destOrd="0" presId="urn:microsoft.com/office/officeart/2005/8/layout/orgChart1"/>
    <dgm:cxn modelId="{888911BF-318D-46A3-8813-704C497FAB8A}" srcId="{EEADD2CA-5402-4CC6-98D2-7D37B95EA033}" destId="{AE717D05-4E71-4225-B53F-10AB7D56FCFD}" srcOrd="1" destOrd="0" parTransId="{8200C506-E53E-47DE-9F8D-D908109EC68C}" sibTransId="{A0F71E56-5FFF-42A9-A84F-49CAFEDFDB01}"/>
    <dgm:cxn modelId="{F234D5C8-A590-4EE5-A688-8964BC5516A5}" type="presOf" srcId="{9CF09E0F-E320-40FC-A06D-17B8F6BAD887}" destId="{D3606F0D-4195-4111-9878-81CBACCCD14D}" srcOrd="0" destOrd="0" presId="urn:microsoft.com/office/officeart/2005/8/layout/orgChart1"/>
    <dgm:cxn modelId="{4F973FCA-3BD0-4C52-8D74-49EAF47C4A34}" srcId="{EEADD2CA-5402-4CC6-98D2-7D37B95EA033}" destId="{FEDD9895-C672-4BFF-B143-1768AED5EE19}" srcOrd="0" destOrd="0" parTransId="{81714C35-76CB-4AF6-864C-1126FBC086C1}" sibTransId="{56DB7F9D-DF93-408F-B68B-3E03A8F59174}"/>
    <dgm:cxn modelId="{7786F5CF-A15B-4ECD-BF63-D3D4C5A665D4}" type="presOf" srcId="{EEADD2CA-5402-4CC6-98D2-7D37B95EA033}" destId="{A4628C08-CFE5-4D1D-A44A-39923F1A5EAD}" srcOrd="1" destOrd="0" presId="urn:microsoft.com/office/officeart/2005/8/layout/orgChart1"/>
    <dgm:cxn modelId="{3E3752DE-48FE-45F8-AC20-61B338B2FF06}" type="presOf" srcId="{2963571F-F9C8-4DB0-AE70-D58CD27D20DF}" destId="{791FCAEF-D82A-4325-A22B-76143E666065}" srcOrd="0" destOrd="0" presId="urn:microsoft.com/office/officeart/2005/8/layout/orgChart1"/>
    <dgm:cxn modelId="{CC14E9F3-4A01-496C-961C-A1A869ADB44E}" type="presOf" srcId="{553D43CD-E17C-4924-9847-CC84B569210A}" destId="{0016D206-4C0A-43CC-9CA6-75C00FB4BDA8}" srcOrd="0" destOrd="0" presId="urn:microsoft.com/office/officeart/2005/8/layout/orgChart1"/>
    <dgm:cxn modelId="{E386ACBB-AC28-46A3-A1E5-9A9C57E56DF2}" type="presParOf" srcId="{0016D206-4C0A-43CC-9CA6-75C00FB4BDA8}" destId="{B3EABB68-2EE4-4255-B598-065099A274D3}" srcOrd="0" destOrd="0" presId="urn:microsoft.com/office/officeart/2005/8/layout/orgChart1"/>
    <dgm:cxn modelId="{AC83CA07-7B7F-49DB-BE68-6FE5FA82E45B}" type="presParOf" srcId="{B3EABB68-2EE4-4255-B598-065099A274D3}" destId="{353BF4A9-7414-4C3A-AF0B-48B1F2C97F94}" srcOrd="0" destOrd="0" presId="urn:microsoft.com/office/officeart/2005/8/layout/orgChart1"/>
    <dgm:cxn modelId="{D5414E0A-C585-4AB2-B67B-5EB8C6F68108}" type="presParOf" srcId="{353BF4A9-7414-4C3A-AF0B-48B1F2C97F94}" destId="{FD523C3B-9F6A-4088-9A93-8E5DDBADAC1A}" srcOrd="0" destOrd="0" presId="urn:microsoft.com/office/officeart/2005/8/layout/orgChart1"/>
    <dgm:cxn modelId="{2B2A3482-175D-4A8B-BD84-F4DDCF1EDBF0}" type="presParOf" srcId="{353BF4A9-7414-4C3A-AF0B-48B1F2C97F94}" destId="{A4628C08-CFE5-4D1D-A44A-39923F1A5EAD}" srcOrd="1" destOrd="0" presId="urn:microsoft.com/office/officeart/2005/8/layout/orgChart1"/>
    <dgm:cxn modelId="{14126EE3-E5BA-49E9-A267-B5CFBB40A8AD}" type="presParOf" srcId="{B3EABB68-2EE4-4255-B598-065099A274D3}" destId="{8D520218-12DB-45F7-9DB4-8D12398C89EA}" srcOrd="1" destOrd="0" presId="urn:microsoft.com/office/officeart/2005/8/layout/orgChart1"/>
    <dgm:cxn modelId="{9032D11F-B427-41B2-8821-4B34159CF41C}" type="presParOf" srcId="{8D520218-12DB-45F7-9DB4-8D12398C89EA}" destId="{9DD1383E-9923-41B8-9BF6-3D6DF52C9A53}" srcOrd="0" destOrd="0" presId="urn:microsoft.com/office/officeart/2005/8/layout/orgChart1"/>
    <dgm:cxn modelId="{D090C71C-6A9E-41DC-A921-B23B859EABD6}" type="presParOf" srcId="{8D520218-12DB-45F7-9DB4-8D12398C89EA}" destId="{A792FF0F-6ED7-4412-BDD4-545E2D1299FF}" srcOrd="1" destOrd="0" presId="urn:microsoft.com/office/officeart/2005/8/layout/orgChart1"/>
    <dgm:cxn modelId="{83AE3E9D-70C8-4CC4-AD05-B9CFEB01BEF3}" type="presParOf" srcId="{A792FF0F-6ED7-4412-BDD4-545E2D1299FF}" destId="{03BBB68C-CB6F-4CAB-801A-931D71DD3C6F}" srcOrd="0" destOrd="0" presId="urn:microsoft.com/office/officeart/2005/8/layout/orgChart1"/>
    <dgm:cxn modelId="{EB837B23-879B-4D44-9179-67ACBB336E5A}" type="presParOf" srcId="{03BBB68C-CB6F-4CAB-801A-931D71DD3C6F}" destId="{376F45C8-8AB9-4F7B-9772-F42649985CBA}" srcOrd="0" destOrd="0" presId="urn:microsoft.com/office/officeart/2005/8/layout/orgChart1"/>
    <dgm:cxn modelId="{61E8B7D2-BC95-417D-BD01-5EDBA8CF1E04}" type="presParOf" srcId="{03BBB68C-CB6F-4CAB-801A-931D71DD3C6F}" destId="{28084D66-BC38-4C2D-BD66-71621F5117F8}" srcOrd="1" destOrd="0" presId="urn:microsoft.com/office/officeart/2005/8/layout/orgChart1"/>
    <dgm:cxn modelId="{2BD98FAE-B37D-4FF3-AE93-DAF642FC41DF}" type="presParOf" srcId="{A792FF0F-6ED7-4412-BDD4-545E2D1299FF}" destId="{075D3BCC-475F-48F6-8232-015225C9F864}" srcOrd="1" destOrd="0" presId="urn:microsoft.com/office/officeart/2005/8/layout/orgChart1"/>
    <dgm:cxn modelId="{73DDBD0A-395D-4C21-A7C3-EFE4906E2C8D}" type="presParOf" srcId="{A792FF0F-6ED7-4412-BDD4-545E2D1299FF}" destId="{13D55590-CDAF-4BAA-9D13-15EE6F6C28E5}" srcOrd="2" destOrd="0" presId="urn:microsoft.com/office/officeart/2005/8/layout/orgChart1"/>
    <dgm:cxn modelId="{3F778633-72FE-4178-A2E0-AFBA48374E4F}" type="presParOf" srcId="{8D520218-12DB-45F7-9DB4-8D12398C89EA}" destId="{D8A4D8AB-E863-46EE-8335-FF200DF7F704}" srcOrd="2" destOrd="0" presId="urn:microsoft.com/office/officeart/2005/8/layout/orgChart1"/>
    <dgm:cxn modelId="{15861EFD-E075-49FD-B2C1-51E74013569A}" type="presParOf" srcId="{8D520218-12DB-45F7-9DB4-8D12398C89EA}" destId="{C1A5ECA0-C2FF-4BEF-A3B9-414A6C79F7E2}" srcOrd="3" destOrd="0" presId="urn:microsoft.com/office/officeart/2005/8/layout/orgChart1"/>
    <dgm:cxn modelId="{23358C5A-435A-482A-9FA4-60FD184C07DD}" type="presParOf" srcId="{C1A5ECA0-C2FF-4BEF-A3B9-414A6C79F7E2}" destId="{A1CBE90C-6D53-419B-88DC-B1C16D69BB0E}" srcOrd="0" destOrd="0" presId="urn:microsoft.com/office/officeart/2005/8/layout/orgChart1"/>
    <dgm:cxn modelId="{2DA217D4-580D-4557-A011-F8511591A644}" type="presParOf" srcId="{A1CBE90C-6D53-419B-88DC-B1C16D69BB0E}" destId="{AA7CC8C4-E23D-4E70-AB3C-5FE838815039}" srcOrd="0" destOrd="0" presId="urn:microsoft.com/office/officeart/2005/8/layout/orgChart1"/>
    <dgm:cxn modelId="{5AD3A168-09C6-44FD-85A3-38D2E4BD4B36}" type="presParOf" srcId="{A1CBE90C-6D53-419B-88DC-B1C16D69BB0E}" destId="{7CBC20E3-F366-41BF-BA44-707157D394DC}" srcOrd="1" destOrd="0" presId="urn:microsoft.com/office/officeart/2005/8/layout/orgChart1"/>
    <dgm:cxn modelId="{F307FE0F-6B52-4CF9-8729-043B86F40756}" type="presParOf" srcId="{C1A5ECA0-C2FF-4BEF-A3B9-414A6C79F7E2}" destId="{3B9B1F74-943F-4EDA-BE82-8EA1C4EB0DFD}" srcOrd="1" destOrd="0" presId="urn:microsoft.com/office/officeart/2005/8/layout/orgChart1"/>
    <dgm:cxn modelId="{DCEDA087-F705-4530-AEEA-044F1E071C3E}" type="presParOf" srcId="{C1A5ECA0-C2FF-4BEF-A3B9-414A6C79F7E2}" destId="{639B47B1-F18D-4133-8AF7-6D2EA7FA4FF5}" srcOrd="2" destOrd="0" presId="urn:microsoft.com/office/officeart/2005/8/layout/orgChart1"/>
    <dgm:cxn modelId="{8B451BB4-FD83-46E3-BA42-49BCFABD2BA4}" type="presParOf" srcId="{8D520218-12DB-45F7-9DB4-8D12398C89EA}" destId="{029DB53B-8394-499E-8757-24DBC18D64F8}" srcOrd="4" destOrd="0" presId="urn:microsoft.com/office/officeart/2005/8/layout/orgChart1"/>
    <dgm:cxn modelId="{1ABA3AAE-FD99-4FE6-91BC-F8183005A399}" type="presParOf" srcId="{8D520218-12DB-45F7-9DB4-8D12398C89EA}" destId="{7F8762D0-5DEE-4578-B13B-63A4B0DD7C1C}" srcOrd="5" destOrd="0" presId="urn:microsoft.com/office/officeart/2005/8/layout/orgChart1"/>
    <dgm:cxn modelId="{6694A668-7A81-433F-9264-1FBB55B8D65A}" type="presParOf" srcId="{7F8762D0-5DEE-4578-B13B-63A4B0DD7C1C}" destId="{F7348AC4-AB32-4B45-AEA1-EB98B20852B0}" srcOrd="0" destOrd="0" presId="urn:microsoft.com/office/officeart/2005/8/layout/orgChart1"/>
    <dgm:cxn modelId="{A593D98E-55B9-4879-A52B-5086A6E1CFF5}" type="presParOf" srcId="{F7348AC4-AB32-4B45-AEA1-EB98B20852B0}" destId="{D1D0387D-CF89-4B12-84F3-828B695E20E8}" srcOrd="0" destOrd="0" presId="urn:microsoft.com/office/officeart/2005/8/layout/orgChart1"/>
    <dgm:cxn modelId="{D8F16268-4091-4358-B8F6-3C8478E01830}" type="presParOf" srcId="{F7348AC4-AB32-4B45-AEA1-EB98B20852B0}" destId="{F39BAD94-AA70-4CAD-8EB9-751BC03FFA08}" srcOrd="1" destOrd="0" presId="urn:microsoft.com/office/officeart/2005/8/layout/orgChart1"/>
    <dgm:cxn modelId="{2E857082-25AD-427D-813D-F0C190E25B29}" type="presParOf" srcId="{7F8762D0-5DEE-4578-B13B-63A4B0DD7C1C}" destId="{110EF807-147D-4BAA-8EE6-01FF7FDB1098}" srcOrd="1" destOrd="0" presId="urn:microsoft.com/office/officeart/2005/8/layout/orgChart1"/>
    <dgm:cxn modelId="{4E497853-2798-441B-9E0E-872921E22F35}" type="presParOf" srcId="{7F8762D0-5DEE-4578-B13B-63A4B0DD7C1C}" destId="{DEB70D33-BC6D-4037-A1E2-7B5019DEAFF1}" srcOrd="2" destOrd="0" presId="urn:microsoft.com/office/officeart/2005/8/layout/orgChart1"/>
    <dgm:cxn modelId="{21627583-126A-4648-A33B-8CFACF21DCF7}" type="presParOf" srcId="{8D520218-12DB-45F7-9DB4-8D12398C89EA}" destId="{791FCAEF-D82A-4325-A22B-76143E666065}" srcOrd="6" destOrd="0" presId="urn:microsoft.com/office/officeart/2005/8/layout/orgChart1"/>
    <dgm:cxn modelId="{619DB93E-DDCF-4F1F-9BC2-2B4AC5C0472E}" type="presParOf" srcId="{8D520218-12DB-45F7-9DB4-8D12398C89EA}" destId="{E6E0ABA5-EFF9-4620-B4EC-E6FE32E33669}" srcOrd="7" destOrd="0" presId="urn:microsoft.com/office/officeart/2005/8/layout/orgChart1"/>
    <dgm:cxn modelId="{9A4E46E6-93B4-4054-9A9A-CAF18744EFD5}" type="presParOf" srcId="{E6E0ABA5-EFF9-4620-B4EC-E6FE32E33669}" destId="{FF447767-C202-4A14-B47D-4F749DB4B835}" srcOrd="0" destOrd="0" presId="urn:microsoft.com/office/officeart/2005/8/layout/orgChart1"/>
    <dgm:cxn modelId="{71C2CE18-1CD2-48DF-84BF-490163935948}" type="presParOf" srcId="{FF447767-C202-4A14-B47D-4F749DB4B835}" destId="{D3606F0D-4195-4111-9878-81CBACCCD14D}" srcOrd="0" destOrd="0" presId="urn:microsoft.com/office/officeart/2005/8/layout/orgChart1"/>
    <dgm:cxn modelId="{76027DD2-143C-407F-B4EF-55E6DBBAC49D}" type="presParOf" srcId="{FF447767-C202-4A14-B47D-4F749DB4B835}" destId="{416856C4-9171-4A79-92DA-162D4F01CD96}" srcOrd="1" destOrd="0" presId="urn:microsoft.com/office/officeart/2005/8/layout/orgChart1"/>
    <dgm:cxn modelId="{D0C2A373-5640-4AED-9EBE-C871D985E67F}" type="presParOf" srcId="{E6E0ABA5-EFF9-4620-B4EC-E6FE32E33669}" destId="{BDDA9278-D443-43C4-A780-C4B164B26CEC}" srcOrd="1" destOrd="0" presId="urn:microsoft.com/office/officeart/2005/8/layout/orgChart1"/>
    <dgm:cxn modelId="{5AA5A497-189F-4E1F-ABF7-C725F749EF82}" type="presParOf" srcId="{E6E0ABA5-EFF9-4620-B4EC-E6FE32E33669}" destId="{2B0D8724-C998-4CD7-A915-85AC9139E0C2}" srcOrd="2" destOrd="0" presId="urn:microsoft.com/office/officeart/2005/8/layout/orgChart1"/>
    <dgm:cxn modelId="{1B2894F3-3F26-4655-85F8-956396433C9C}" type="presParOf" srcId="{B3EABB68-2EE4-4255-B598-065099A274D3}" destId="{5915010C-4A65-4282-8D7C-8326787A1FC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3D43CD-E17C-4924-9847-CC84B569210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2E86CA2F-78A9-4B21-B939-6F3416C92D63}">
      <dgm:prSet phldrT="[Text]"/>
      <dgm:spPr/>
      <dgm:t>
        <a:bodyPr/>
        <a:lstStyle/>
        <a:p>
          <a:r>
            <a:rPr lang="en-US" dirty="0"/>
            <a:t>Social awareness</a:t>
          </a:r>
          <a:endParaRPr lang="en-GB" dirty="0"/>
        </a:p>
      </dgm:t>
    </dgm:pt>
    <dgm:pt modelId="{ECB96E7D-DF48-4C96-B070-EBEBC26A786E}" type="parTrans" cxnId="{5509A9AA-C0D9-4BFC-8CD7-C8A53D3491D8}">
      <dgm:prSet/>
      <dgm:spPr/>
      <dgm:t>
        <a:bodyPr/>
        <a:lstStyle/>
        <a:p>
          <a:endParaRPr lang="en-GB"/>
        </a:p>
      </dgm:t>
    </dgm:pt>
    <dgm:pt modelId="{30C123E7-5944-4D97-97A8-4F98FD7F9720}" type="sibTrans" cxnId="{5509A9AA-C0D9-4BFC-8CD7-C8A53D3491D8}">
      <dgm:prSet/>
      <dgm:spPr/>
      <dgm:t>
        <a:bodyPr/>
        <a:lstStyle/>
        <a:p>
          <a:endParaRPr lang="en-GB"/>
        </a:p>
      </dgm:t>
    </dgm:pt>
    <dgm:pt modelId="{229757E5-993C-4564-B7B2-970756580D46}">
      <dgm:prSet/>
      <dgm:spPr/>
      <dgm:t>
        <a:bodyPr/>
        <a:lstStyle/>
        <a:p>
          <a:r>
            <a:rPr lang="en-US" dirty="0"/>
            <a:t>Empathy</a:t>
          </a:r>
          <a:endParaRPr lang="en-GB" dirty="0"/>
        </a:p>
      </dgm:t>
    </dgm:pt>
    <dgm:pt modelId="{E93643E4-4FA3-4506-97D3-86223FE2B391}" type="parTrans" cxnId="{7C52588C-B038-4739-A78F-F7F50A74982F}">
      <dgm:prSet/>
      <dgm:spPr/>
      <dgm:t>
        <a:bodyPr/>
        <a:lstStyle/>
        <a:p>
          <a:endParaRPr lang="en-GB"/>
        </a:p>
      </dgm:t>
    </dgm:pt>
    <dgm:pt modelId="{E774989F-F24E-4FFB-A6F9-9B10223578FA}" type="sibTrans" cxnId="{7C52588C-B038-4739-A78F-F7F50A74982F}">
      <dgm:prSet/>
      <dgm:spPr/>
      <dgm:t>
        <a:bodyPr/>
        <a:lstStyle/>
        <a:p>
          <a:endParaRPr lang="en-GB"/>
        </a:p>
      </dgm:t>
    </dgm:pt>
    <dgm:pt modelId="{27927682-6BC6-4B4F-941A-C74887140D08}">
      <dgm:prSet/>
      <dgm:spPr/>
      <dgm:t>
        <a:bodyPr/>
        <a:lstStyle/>
        <a:p>
          <a:r>
            <a:rPr lang="en-US" dirty="0" err="1"/>
            <a:t>Organisational</a:t>
          </a:r>
          <a:r>
            <a:rPr lang="en-US" dirty="0"/>
            <a:t> awareness</a:t>
          </a:r>
          <a:endParaRPr lang="en-GB" dirty="0"/>
        </a:p>
      </dgm:t>
    </dgm:pt>
    <dgm:pt modelId="{4C4C2801-0B5E-4367-82C3-F7A66D1AA7DD}" type="parTrans" cxnId="{02FBC93B-5D2E-42B2-883A-EECDAC504504}">
      <dgm:prSet/>
      <dgm:spPr/>
      <dgm:t>
        <a:bodyPr/>
        <a:lstStyle/>
        <a:p>
          <a:endParaRPr lang="en-GB"/>
        </a:p>
      </dgm:t>
    </dgm:pt>
    <dgm:pt modelId="{CB2DBCC0-2F3E-4923-BD18-429DA48A4CC8}" type="sibTrans" cxnId="{02FBC93B-5D2E-42B2-883A-EECDAC504504}">
      <dgm:prSet/>
      <dgm:spPr/>
      <dgm:t>
        <a:bodyPr/>
        <a:lstStyle/>
        <a:p>
          <a:endParaRPr lang="en-GB"/>
        </a:p>
      </dgm:t>
    </dgm:pt>
    <dgm:pt modelId="{0016D206-4C0A-43CC-9CA6-75C00FB4BDA8}" type="pres">
      <dgm:prSet presAssocID="{553D43CD-E17C-4924-9847-CC84B569210A}" presName="hierChild1" presStyleCnt="0">
        <dgm:presLayoutVars>
          <dgm:orgChart val="1"/>
          <dgm:chPref val="1"/>
          <dgm:dir/>
          <dgm:animOne val="branch"/>
          <dgm:animLvl val="lvl"/>
          <dgm:resizeHandles/>
        </dgm:presLayoutVars>
      </dgm:prSet>
      <dgm:spPr/>
    </dgm:pt>
    <dgm:pt modelId="{D803F304-194D-4010-A84B-900F0E97A041}" type="pres">
      <dgm:prSet presAssocID="{2E86CA2F-78A9-4B21-B939-6F3416C92D63}" presName="hierRoot1" presStyleCnt="0">
        <dgm:presLayoutVars>
          <dgm:hierBranch val="r"/>
        </dgm:presLayoutVars>
      </dgm:prSet>
      <dgm:spPr/>
    </dgm:pt>
    <dgm:pt modelId="{12FFED27-C1D0-4DC4-9283-B1A629BB39C5}" type="pres">
      <dgm:prSet presAssocID="{2E86CA2F-78A9-4B21-B939-6F3416C92D63}" presName="rootComposite1" presStyleCnt="0"/>
      <dgm:spPr/>
    </dgm:pt>
    <dgm:pt modelId="{D2A1C606-1FE2-46ED-9EB4-11408C30D2AE}" type="pres">
      <dgm:prSet presAssocID="{2E86CA2F-78A9-4B21-B939-6F3416C92D63}" presName="rootText1" presStyleLbl="node0" presStyleIdx="0" presStyleCnt="1">
        <dgm:presLayoutVars>
          <dgm:chPref val="3"/>
        </dgm:presLayoutVars>
      </dgm:prSet>
      <dgm:spPr/>
    </dgm:pt>
    <dgm:pt modelId="{C58D5952-6A7E-4923-A2E9-BBA9FAA0D19E}" type="pres">
      <dgm:prSet presAssocID="{2E86CA2F-78A9-4B21-B939-6F3416C92D63}" presName="rootConnector1" presStyleLbl="node1" presStyleIdx="0" presStyleCnt="0"/>
      <dgm:spPr/>
    </dgm:pt>
    <dgm:pt modelId="{DF6CDD43-AA2F-4AD4-83C4-E677DAE083C7}" type="pres">
      <dgm:prSet presAssocID="{2E86CA2F-78A9-4B21-B939-6F3416C92D63}" presName="hierChild2" presStyleCnt="0"/>
      <dgm:spPr/>
    </dgm:pt>
    <dgm:pt modelId="{EB1D52B4-1073-4C0F-B168-79406E2BF40B}" type="pres">
      <dgm:prSet presAssocID="{E93643E4-4FA3-4506-97D3-86223FE2B391}" presName="Name50" presStyleLbl="parChTrans1D2" presStyleIdx="0" presStyleCnt="2"/>
      <dgm:spPr/>
    </dgm:pt>
    <dgm:pt modelId="{BF88A5E7-A9E9-4938-9B28-23B183AC613C}" type="pres">
      <dgm:prSet presAssocID="{229757E5-993C-4564-B7B2-970756580D46}" presName="hierRoot2" presStyleCnt="0">
        <dgm:presLayoutVars>
          <dgm:hierBranch val="init"/>
        </dgm:presLayoutVars>
      </dgm:prSet>
      <dgm:spPr/>
    </dgm:pt>
    <dgm:pt modelId="{52E087C0-8DFB-4F7F-AE5B-694306BFB1DA}" type="pres">
      <dgm:prSet presAssocID="{229757E5-993C-4564-B7B2-970756580D46}" presName="rootComposite" presStyleCnt="0"/>
      <dgm:spPr/>
    </dgm:pt>
    <dgm:pt modelId="{4489BB2E-F5F7-4775-8475-B41E178CB83D}" type="pres">
      <dgm:prSet presAssocID="{229757E5-993C-4564-B7B2-970756580D46}" presName="rootText" presStyleLbl="node2" presStyleIdx="0" presStyleCnt="2">
        <dgm:presLayoutVars>
          <dgm:chPref val="3"/>
        </dgm:presLayoutVars>
      </dgm:prSet>
      <dgm:spPr/>
    </dgm:pt>
    <dgm:pt modelId="{70582F5C-C0AC-457E-BCDE-DF2AE620BAAB}" type="pres">
      <dgm:prSet presAssocID="{229757E5-993C-4564-B7B2-970756580D46}" presName="rootConnector" presStyleLbl="node2" presStyleIdx="0" presStyleCnt="2"/>
      <dgm:spPr/>
    </dgm:pt>
    <dgm:pt modelId="{43152030-8F51-4558-9480-C8883055E405}" type="pres">
      <dgm:prSet presAssocID="{229757E5-993C-4564-B7B2-970756580D46}" presName="hierChild4" presStyleCnt="0"/>
      <dgm:spPr/>
    </dgm:pt>
    <dgm:pt modelId="{39F7771E-6D3A-4915-99BF-4803D474B885}" type="pres">
      <dgm:prSet presAssocID="{229757E5-993C-4564-B7B2-970756580D46}" presName="hierChild5" presStyleCnt="0"/>
      <dgm:spPr/>
    </dgm:pt>
    <dgm:pt modelId="{F0080048-4C60-4463-924A-BC2C88095E4E}" type="pres">
      <dgm:prSet presAssocID="{4C4C2801-0B5E-4367-82C3-F7A66D1AA7DD}" presName="Name50" presStyleLbl="parChTrans1D2" presStyleIdx="1" presStyleCnt="2"/>
      <dgm:spPr/>
    </dgm:pt>
    <dgm:pt modelId="{083D172A-4BD3-451B-8354-5B4DE5C06EF9}" type="pres">
      <dgm:prSet presAssocID="{27927682-6BC6-4B4F-941A-C74887140D08}" presName="hierRoot2" presStyleCnt="0">
        <dgm:presLayoutVars>
          <dgm:hierBranch val="init"/>
        </dgm:presLayoutVars>
      </dgm:prSet>
      <dgm:spPr/>
    </dgm:pt>
    <dgm:pt modelId="{1FA658E5-21E8-4779-8BA0-98A99B42A241}" type="pres">
      <dgm:prSet presAssocID="{27927682-6BC6-4B4F-941A-C74887140D08}" presName="rootComposite" presStyleCnt="0"/>
      <dgm:spPr/>
    </dgm:pt>
    <dgm:pt modelId="{DA538805-5BB0-41B3-AD20-3D650564290E}" type="pres">
      <dgm:prSet presAssocID="{27927682-6BC6-4B4F-941A-C74887140D08}" presName="rootText" presStyleLbl="node2" presStyleIdx="1" presStyleCnt="2">
        <dgm:presLayoutVars>
          <dgm:chPref val="3"/>
        </dgm:presLayoutVars>
      </dgm:prSet>
      <dgm:spPr/>
    </dgm:pt>
    <dgm:pt modelId="{0A441002-D4B1-480F-9B5E-9D04049B366A}" type="pres">
      <dgm:prSet presAssocID="{27927682-6BC6-4B4F-941A-C74887140D08}" presName="rootConnector" presStyleLbl="node2" presStyleIdx="1" presStyleCnt="2"/>
      <dgm:spPr/>
    </dgm:pt>
    <dgm:pt modelId="{88317166-4139-45CD-8866-69B90FB9D375}" type="pres">
      <dgm:prSet presAssocID="{27927682-6BC6-4B4F-941A-C74887140D08}" presName="hierChild4" presStyleCnt="0"/>
      <dgm:spPr/>
    </dgm:pt>
    <dgm:pt modelId="{96727599-AF19-4FBF-AFD4-6AE46DD9A7C5}" type="pres">
      <dgm:prSet presAssocID="{27927682-6BC6-4B4F-941A-C74887140D08}" presName="hierChild5" presStyleCnt="0"/>
      <dgm:spPr/>
    </dgm:pt>
    <dgm:pt modelId="{9339734B-FD55-44A5-98F9-FDE663605083}" type="pres">
      <dgm:prSet presAssocID="{2E86CA2F-78A9-4B21-B939-6F3416C92D63}" presName="hierChild3" presStyleCnt="0"/>
      <dgm:spPr/>
    </dgm:pt>
  </dgm:ptLst>
  <dgm:cxnLst>
    <dgm:cxn modelId="{158E892E-CCA2-47E2-9C65-5C00961D5489}" type="presOf" srcId="{229757E5-993C-4564-B7B2-970756580D46}" destId="{70582F5C-C0AC-457E-BCDE-DF2AE620BAAB}" srcOrd="1" destOrd="0" presId="urn:microsoft.com/office/officeart/2005/8/layout/orgChart1"/>
    <dgm:cxn modelId="{E5BA4131-E24C-461F-9596-C3970A81D8E2}" type="presOf" srcId="{2E86CA2F-78A9-4B21-B939-6F3416C92D63}" destId="{D2A1C606-1FE2-46ED-9EB4-11408C30D2AE}" srcOrd="0" destOrd="0" presId="urn:microsoft.com/office/officeart/2005/8/layout/orgChart1"/>
    <dgm:cxn modelId="{95CD643B-57B1-474F-B24E-92CFE9DBE505}" type="presOf" srcId="{229757E5-993C-4564-B7B2-970756580D46}" destId="{4489BB2E-F5F7-4775-8475-B41E178CB83D}" srcOrd="0" destOrd="0" presId="urn:microsoft.com/office/officeart/2005/8/layout/orgChart1"/>
    <dgm:cxn modelId="{02FBC93B-5D2E-42B2-883A-EECDAC504504}" srcId="{2E86CA2F-78A9-4B21-B939-6F3416C92D63}" destId="{27927682-6BC6-4B4F-941A-C74887140D08}" srcOrd="1" destOrd="0" parTransId="{4C4C2801-0B5E-4367-82C3-F7A66D1AA7DD}" sibTransId="{CB2DBCC0-2F3E-4923-BD18-429DA48A4CC8}"/>
    <dgm:cxn modelId="{769D0951-154E-4F02-8063-9AFD24D8B171}" type="presOf" srcId="{4C4C2801-0B5E-4367-82C3-F7A66D1AA7DD}" destId="{F0080048-4C60-4463-924A-BC2C88095E4E}" srcOrd="0" destOrd="0" presId="urn:microsoft.com/office/officeart/2005/8/layout/orgChart1"/>
    <dgm:cxn modelId="{6A33FB85-F89B-4AB3-8F9A-1FF504D097B3}" type="presOf" srcId="{27927682-6BC6-4B4F-941A-C74887140D08}" destId="{DA538805-5BB0-41B3-AD20-3D650564290E}" srcOrd="0" destOrd="0" presId="urn:microsoft.com/office/officeart/2005/8/layout/orgChart1"/>
    <dgm:cxn modelId="{7C52588C-B038-4739-A78F-F7F50A74982F}" srcId="{2E86CA2F-78A9-4B21-B939-6F3416C92D63}" destId="{229757E5-993C-4564-B7B2-970756580D46}" srcOrd="0" destOrd="0" parTransId="{E93643E4-4FA3-4506-97D3-86223FE2B391}" sibTransId="{E774989F-F24E-4FFB-A6F9-9B10223578FA}"/>
    <dgm:cxn modelId="{5509A9AA-C0D9-4BFC-8CD7-C8A53D3491D8}" srcId="{553D43CD-E17C-4924-9847-CC84B569210A}" destId="{2E86CA2F-78A9-4B21-B939-6F3416C92D63}" srcOrd="0" destOrd="0" parTransId="{ECB96E7D-DF48-4C96-B070-EBEBC26A786E}" sibTransId="{30C123E7-5944-4D97-97A8-4F98FD7F9720}"/>
    <dgm:cxn modelId="{CFD9C6B6-7359-4F7A-BEDE-56A1842C1540}" type="presOf" srcId="{27927682-6BC6-4B4F-941A-C74887140D08}" destId="{0A441002-D4B1-480F-9B5E-9D04049B366A}" srcOrd="1" destOrd="0" presId="urn:microsoft.com/office/officeart/2005/8/layout/orgChart1"/>
    <dgm:cxn modelId="{38F03ABC-4124-4368-B5D1-0440714CE22F}" type="presOf" srcId="{2E86CA2F-78A9-4B21-B939-6F3416C92D63}" destId="{C58D5952-6A7E-4923-A2E9-BBA9FAA0D19E}" srcOrd="1" destOrd="0" presId="urn:microsoft.com/office/officeart/2005/8/layout/orgChart1"/>
    <dgm:cxn modelId="{7E3061C5-2697-45A6-B983-50C964D25CD3}" type="presOf" srcId="{E93643E4-4FA3-4506-97D3-86223FE2B391}" destId="{EB1D52B4-1073-4C0F-B168-79406E2BF40B}" srcOrd="0" destOrd="0" presId="urn:microsoft.com/office/officeart/2005/8/layout/orgChart1"/>
    <dgm:cxn modelId="{CC14E9F3-4A01-496C-961C-A1A869ADB44E}" type="presOf" srcId="{553D43CD-E17C-4924-9847-CC84B569210A}" destId="{0016D206-4C0A-43CC-9CA6-75C00FB4BDA8}" srcOrd="0" destOrd="0" presId="urn:microsoft.com/office/officeart/2005/8/layout/orgChart1"/>
    <dgm:cxn modelId="{1BA7A952-F450-456E-8D2A-3728DC2723E0}" type="presParOf" srcId="{0016D206-4C0A-43CC-9CA6-75C00FB4BDA8}" destId="{D803F304-194D-4010-A84B-900F0E97A041}" srcOrd="0" destOrd="0" presId="urn:microsoft.com/office/officeart/2005/8/layout/orgChart1"/>
    <dgm:cxn modelId="{283AA47C-B21C-472E-BBE8-B146E8920688}" type="presParOf" srcId="{D803F304-194D-4010-A84B-900F0E97A041}" destId="{12FFED27-C1D0-4DC4-9283-B1A629BB39C5}" srcOrd="0" destOrd="0" presId="urn:microsoft.com/office/officeart/2005/8/layout/orgChart1"/>
    <dgm:cxn modelId="{710F7B60-9756-4CE6-ADA2-328421CCC723}" type="presParOf" srcId="{12FFED27-C1D0-4DC4-9283-B1A629BB39C5}" destId="{D2A1C606-1FE2-46ED-9EB4-11408C30D2AE}" srcOrd="0" destOrd="0" presId="urn:microsoft.com/office/officeart/2005/8/layout/orgChart1"/>
    <dgm:cxn modelId="{3346C35B-556B-449B-821D-8A2E50861A90}" type="presParOf" srcId="{12FFED27-C1D0-4DC4-9283-B1A629BB39C5}" destId="{C58D5952-6A7E-4923-A2E9-BBA9FAA0D19E}" srcOrd="1" destOrd="0" presId="urn:microsoft.com/office/officeart/2005/8/layout/orgChart1"/>
    <dgm:cxn modelId="{FC04336D-68E3-46D9-B5F0-E6B69747ECCD}" type="presParOf" srcId="{D803F304-194D-4010-A84B-900F0E97A041}" destId="{DF6CDD43-AA2F-4AD4-83C4-E677DAE083C7}" srcOrd="1" destOrd="0" presId="urn:microsoft.com/office/officeart/2005/8/layout/orgChart1"/>
    <dgm:cxn modelId="{A2D38631-DF2F-4E79-9D4F-29663C7BD095}" type="presParOf" srcId="{DF6CDD43-AA2F-4AD4-83C4-E677DAE083C7}" destId="{EB1D52B4-1073-4C0F-B168-79406E2BF40B}" srcOrd="0" destOrd="0" presId="urn:microsoft.com/office/officeart/2005/8/layout/orgChart1"/>
    <dgm:cxn modelId="{3D1B3D41-7A3A-4AE2-A489-91CB18CDEB9F}" type="presParOf" srcId="{DF6CDD43-AA2F-4AD4-83C4-E677DAE083C7}" destId="{BF88A5E7-A9E9-4938-9B28-23B183AC613C}" srcOrd="1" destOrd="0" presId="urn:microsoft.com/office/officeart/2005/8/layout/orgChart1"/>
    <dgm:cxn modelId="{6C5BE9B8-7737-4F08-998E-BEF9D0BD9770}" type="presParOf" srcId="{BF88A5E7-A9E9-4938-9B28-23B183AC613C}" destId="{52E087C0-8DFB-4F7F-AE5B-694306BFB1DA}" srcOrd="0" destOrd="0" presId="urn:microsoft.com/office/officeart/2005/8/layout/orgChart1"/>
    <dgm:cxn modelId="{EC763272-8470-4DB4-A519-741AE516EA76}" type="presParOf" srcId="{52E087C0-8DFB-4F7F-AE5B-694306BFB1DA}" destId="{4489BB2E-F5F7-4775-8475-B41E178CB83D}" srcOrd="0" destOrd="0" presId="urn:microsoft.com/office/officeart/2005/8/layout/orgChart1"/>
    <dgm:cxn modelId="{AD759C60-F5C8-422E-951A-46CC2C13B47D}" type="presParOf" srcId="{52E087C0-8DFB-4F7F-AE5B-694306BFB1DA}" destId="{70582F5C-C0AC-457E-BCDE-DF2AE620BAAB}" srcOrd="1" destOrd="0" presId="urn:microsoft.com/office/officeart/2005/8/layout/orgChart1"/>
    <dgm:cxn modelId="{42838DEA-E713-4B21-8842-F15788CFBAC4}" type="presParOf" srcId="{BF88A5E7-A9E9-4938-9B28-23B183AC613C}" destId="{43152030-8F51-4558-9480-C8883055E405}" srcOrd="1" destOrd="0" presId="urn:microsoft.com/office/officeart/2005/8/layout/orgChart1"/>
    <dgm:cxn modelId="{E69B45EE-1133-4B2F-9CF9-EC3B7EC18EB0}" type="presParOf" srcId="{BF88A5E7-A9E9-4938-9B28-23B183AC613C}" destId="{39F7771E-6D3A-4915-99BF-4803D474B885}" srcOrd="2" destOrd="0" presId="urn:microsoft.com/office/officeart/2005/8/layout/orgChart1"/>
    <dgm:cxn modelId="{FF48C1D9-695B-41AA-A609-2639D9DCA344}" type="presParOf" srcId="{DF6CDD43-AA2F-4AD4-83C4-E677DAE083C7}" destId="{F0080048-4C60-4463-924A-BC2C88095E4E}" srcOrd="2" destOrd="0" presId="urn:microsoft.com/office/officeart/2005/8/layout/orgChart1"/>
    <dgm:cxn modelId="{825F3AD9-5F4F-46B6-A6FA-716D60854F5F}" type="presParOf" srcId="{DF6CDD43-AA2F-4AD4-83C4-E677DAE083C7}" destId="{083D172A-4BD3-451B-8354-5B4DE5C06EF9}" srcOrd="3" destOrd="0" presId="urn:microsoft.com/office/officeart/2005/8/layout/orgChart1"/>
    <dgm:cxn modelId="{074E9352-CCF9-4EFA-A0E3-B8B1F06E323F}" type="presParOf" srcId="{083D172A-4BD3-451B-8354-5B4DE5C06EF9}" destId="{1FA658E5-21E8-4779-8BA0-98A99B42A241}" srcOrd="0" destOrd="0" presId="urn:microsoft.com/office/officeart/2005/8/layout/orgChart1"/>
    <dgm:cxn modelId="{E2B2D86A-9117-4015-871A-0354838CE0D7}" type="presParOf" srcId="{1FA658E5-21E8-4779-8BA0-98A99B42A241}" destId="{DA538805-5BB0-41B3-AD20-3D650564290E}" srcOrd="0" destOrd="0" presId="urn:microsoft.com/office/officeart/2005/8/layout/orgChart1"/>
    <dgm:cxn modelId="{E7AA2E48-E1E5-4767-A512-1ABBA552BF1D}" type="presParOf" srcId="{1FA658E5-21E8-4779-8BA0-98A99B42A241}" destId="{0A441002-D4B1-480F-9B5E-9D04049B366A}" srcOrd="1" destOrd="0" presId="urn:microsoft.com/office/officeart/2005/8/layout/orgChart1"/>
    <dgm:cxn modelId="{4A6F3595-7805-4C43-97B5-1FB7B9974B4A}" type="presParOf" srcId="{083D172A-4BD3-451B-8354-5B4DE5C06EF9}" destId="{88317166-4139-45CD-8866-69B90FB9D375}" srcOrd="1" destOrd="0" presId="urn:microsoft.com/office/officeart/2005/8/layout/orgChart1"/>
    <dgm:cxn modelId="{B4AACA4F-4EF8-4C27-B19D-6C7BA3147D40}" type="presParOf" srcId="{083D172A-4BD3-451B-8354-5B4DE5C06EF9}" destId="{96727599-AF19-4FBF-AFD4-6AE46DD9A7C5}" srcOrd="2" destOrd="0" presId="urn:microsoft.com/office/officeart/2005/8/layout/orgChart1"/>
    <dgm:cxn modelId="{E04424ED-BB4F-45AF-A500-7FBF603591CF}" type="presParOf" srcId="{D803F304-194D-4010-A84B-900F0E97A041}" destId="{9339734B-FD55-44A5-98F9-FDE66360508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999335-3413-46A5-82E8-003D4A5319A1}"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GB"/>
        </a:p>
      </dgm:t>
    </dgm:pt>
    <dgm:pt modelId="{BC9B4C3E-4912-478D-B217-B3B0C9310351}">
      <dgm:prSet phldrT="[Text]" phldr="1"/>
      <dgm:spPr/>
      <dgm:t>
        <a:bodyPr/>
        <a:lstStyle/>
        <a:p>
          <a:endParaRPr lang="en-GB" dirty="0"/>
        </a:p>
      </dgm:t>
    </dgm:pt>
    <dgm:pt modelId="{CAFFDF31-46F8-42CF-9A19-774F1A0B7F2E}" type="parTrans" cxnId="{00B8D2E4-401F-4F81-B05D-1248B78C7F4C}">
      <dgm:prSet/>
      <dgm:spPr/>
      <dgm:t>
        <a:bodyPr/>
        <a:lstStyle/>
        <a:p>
          <a:endParaRPr lang="en-GB"/>
        </a:p>
      </dgm:t>
    </dgm:pt>
    <dgm:pt modelId="{1C6C8277-3581-492F-9F41-A45C7D406D75}" type="sibTrans" cxnId="{00B8D2E4-401F-4F81-B05D-1248B78C7F4C}">
      <dgm:prSet/>
      <dgm:spPr/>
      <dgm:t>
        <a:bodyPr/>
        <a:lstStyle/>
        <a:p>
          <a:endParaRPr lang="en-GB"/>
        </a:p>
      </dgm:t>
    </dgm:pt>
    <dgm:pt modelId="{00B52381-8ECE-48D6-816A-BA126C8CC85E}" type="asst">
      <dgm:prSet phldrT="[Text]" phldr="1"/>
      <dgm:spPr/>
      <dgm:t>
        <a:bodyPr/>
        <a:lstStyle/>
        <a:p>
          <a:endParaRPr lang="en-GB"/>
        </a:p>
      </dgm:t>
    </dgm:pt>
    <dgm:pt modelId="{B4FCADA0-9FA3-49D8-A840-C419DDCB59E7}" type="parTrans" cxnId="{C05AE162-BD3C-4EF0-8766-9133500F9D13}">
      <dgm:prSet/>
      <dgm:spPr/>
      <dgm:t>
        <a:bodyPr/>
        <a:lstStyle/>
        <a:p>
          <a:endParaRPr lang="en-GB"/>
        </a:p>
      </dgm:t>
    </dgm:pt>
    <dgm:pt modelId="{8592DF3A-E039-4E08-9679-BA1340ACC2F1}" type="sibTrans" cxnId="{C05AE162-BD3C-4EF0-8766-9133500F9D13}">
      <dgm:prSet/>
      <dgm:spPr/>
      <dgm:t>
        <a:bodyPr/>
        <a:lstStyle/>
        <a:p>
          <a:endParaRPr lang="en-GB"/>
        </a:p>
      </dgm:t>
    </dgm:pt>
    <dgm:pt modelId="{D0D365E0-FD00-4917-B2B0-D1E96D4693E7}">
      <dgm:prSet phldrT="[Text]" phldr="1"/>
      <dgm:spPr/>
      <dgm:t>
        <a:bodyPr/>
        <a:lstStyle/>
        <a:p>
          <a:endParaRPr lang="en-GB" dirty="0"/>
        </a:p>
      </dgm:t>
    </dgm:pt>
    <dgm:pt modelId="{4CD62716-F4DC-427C-A596-69DE408CF1DD}" type="parTrans" cxnId="{8CF413ED-5086-41F7-BD4D-066FE4E2A76D}">
      <dgm:prSet/>
      <dgm:spPr/>
      <dgm:t>
        <a:bodyPr/>
        <a:lstStyle/>
        <a:p>
          <a:endParaRPr lang="en-GB"/>
        </a:p>
      </dgm:t>
    </dgm:pt>
    <dgm:pt modelId="{B54ED655-2127-40EC-9EB6-BBD559746D36}" type="sibTrans" cxnId="{8CF413ED-5086-41F7-BD4D-066FE4E2A76D}">
      <dgm:prSet/>
      <dgm:spPr/>
      <dgm:t>
        <a:bodyPr/>
        <a:lstStyle/>
        <a:p>
          <a:endParaRPr lang="en-GB"/>
        </a:p>
      </dgm:t>
    </dgm:pt>
    <dgm:pt modelId="{648FD672-1AF3-47CD-A697-2FE8C3B3780C}">
      <dgm:prSet phldrT="[Text]" phldr="1"/>
      <dgm:spPr/>
      <dgm:t>
        <a:bodyPr/>
        <a:lstStyle/>
        <a:p>
          <a:endParaRPr lang="en-GB" dirty="0"/>
        </a:p>
      </dgm:t>
    </dgm:pt>
    <dgm:pt modelId="{5E746D6F-984F-4691-B567-1649FF1183BB}" type="parTrans" cxnId="{AF904ADD-11E0-4A0F-BBF8-C9E94E628491}">
      <dgm:prSet/>
      <dgm:spPr/>
      <dgm:t>
        <a:bodyPr/>
        <a:lstStyle/>
        <a:p>
          <a:endParaRPr lang="en-GB"/>
        </a:p>
      </dgm:t>
    </dgm:pt>
    <dgm:pt modelId="{10E19103-7D34-4C96-AB63-DAE5C10160AB}" type="sibTrans" cxnId="{AF904ADD-11E0-4A0F-BBF8-C9E94E628491}">
      <dgm:prSet/>
      <dgm:spPr/>
      <dgm:t>
        <a:bodyPr/>
        <a:lstStyle/>
        <a:p>
          <a:endParaRPr lang="en-GB"/>
        </a:p>
      </dgm:t>
    </dgm:pt>
    <dgm:pt modelId="{B6D6967C-0A5E-4782-B9E7-7AC2D626BAE4}">
      <dgm:prSet phldrT="[Text]" phldr="1"/>
      <dgm:spPr/>
      <dgm:t>
        <a:bodyPr/>
        <a:lstStyle/>
        <a:p>
          <a:endParaRPr lang="en-GB" dirty="0"/>
        </a:p>
      </dgm:t>
    </dgm:pt>
    <dgm:pt modelId="{ACAD8FE5-0E41-4B5D-AF26-F4CFC4A82648}" type="parTrans" cxnId="{A73F7825-BC93-40C3-B8CC-64B9D2776B75}">
      <dgm:prSet/>
      <dgm:spPr/>
      <dgm:t>
        <a:bodyPr/>
        <a:lstStyle/>
        <a:p>
          <a:endParaRPr lang="en-GB"/>
        </a:p>
      </dgm:t>
    </dgm:pt>
    <dgm:pt modelId="{78AB9482-AB69-4449-9C5F-9B7501256B22}" type="sibTrans" cxnId="{A73F7825-BC93-40C3-B8CC-64B9D2776B75}">
      <dgm:prSet/>
      <dgm:spPr/>
      <dgm:t>
        <a:bodyPr/>
        <a:lstStyle/>
        <a:p>
          <a:endParaRPr lang="en-GB"/>
        </a:p>
      </dgm:t>
    </dgm:pt>
    <dgm:pt modelId="{F7F5743D-5BD8-477E-9706-09C3B578B4CE}">
      <dgm:prSet/>
      <dgm:spPr/>
      <dgm:t>
        <a:bodyPr/>
        <a:lstStyle/>
        <a:p>
          <a:endParaRPr lang="en-GB"/>
        </a:p>
      </dgm:t>
    </dgm:pt>
    <dgm:pt modelId="{EFA5638A-B4D2-4526-BE99-9B18D52AADEA}" type="parTrans" cxnId="{E8679339-0A8A-4DEC-B141-FE57A987271D}">
      <dgm:prSet/>
      <dgm:spPr/>
      <dgm:t>
        <a:bodyPr/>
        <a:lstStyle/>
        <a:p>
          <a:endParaRPr lang="en-GB"/>
        </a:p>
      </dgm:t>
    </dgm:pt>
    <dgm:pt modelId="{93DE4D7F-E155-439B-B159-C2740EE0DFC4}" type="sibTrans" cxnId="{E8679339-0A8A-4DEC-B141-FE57A987271D}">
      <dgm:prSet/>
      <dgm:spPr/>
      <dgm:t>
        <a:bodyPr/>
        <a:lstStyle/>
        <a:p>
          <a:endParaRPr lang="en-GB"/>
        </a:p>
      </dgm:t>
    </dgm:pt>
    <dgm:pt modelId="{C6EF1705-5DFC-4624-841D-6E0DAC10C2EC}">
      <dgm:prSet/>
      <dgm:spPr/>
      <dgm:t>
        <a:bodyPr/>
        <a:lstStyle/>
        <a:p>
          <a:endParaRPr lang="en-GB"/>
        </a:p>
      </dgm:t>
    </dgm:pt>
    <dgm:pt modelId="{D8354BB9-7CDB-4BBD-A190-122BAD0CD6CE}" type="parTrans" cxnId="{0BF26FCC-5E1F-4FF6-B74C-949597DE4220}">
      <dgm:prSet/>
      <dgm:spPr/>
      <dgm:t>
        <a:bodyPr/>
        <a:lstStyle/>
        <a:p>
          <a:endParaRPr lang="en-GB"/>
        </a:p>
      </dgm:t>
    </dgm:pt>
    <dgm:pt modelId="{EB8F6E19-D65F-4FB4-9281-041390CAF01A}" type="sibTrans" cxnId="{0BF26FCC-5E1F-4FF6-B74C-949597DE4220}">
      <dgm:prSet/>
      <dgm:spPr/>
      <dgm:t>
        <a:bodyPr/>
        <a:lstStyle/>
        <a:p>
          <a:endParaRPr lang="en-GB"/>
        </a:p>
      </dgm:t>
    </dgm:pt>
    <dgm:pt modelId="{FCF6AD81-CD55-4554-BB63-5F273795F73B}">
      <dgm:prSet/>
      <dgm:spPr/>
      <dgm:t>
        <a:bodyPr/>
        <a:lstStyle/>
        <a:p>
          <a:endParaRPr lang="en-GB"/>
        </a:p>
      </dgm:t>
    </dgm:pt>
    <dgm:pt modelId="{48A3B199-627F-49A2-AA3E-DFC8AEA36372}" type="parTrans" cxnId="{2E0E9BB1-56AE-486A-9FAB-5B485E583022}">
      <dgm:prSet/>
      <dgm:spPr/>
      <dgm:t>
        <a:bodyPr/>
        <a:lstStyle/>
        <a:p>
          <a:endParaRPr lang="en-GB"/>
        </a:p>
      </dgm:t>
    </dgm:pt>
    <dgm:pt modelId="{0B382688-2E45-4030-981A-8E1F2B0428B1}" type="sibTrans" cxnId="{2E0E9BB1-56AE-486A-9FAB-5B485E583022}">
      <dgm:prSet/>
      <dgm:spPr/>
      <dgm:t>
        <a:bodyPr/>
        <a:lstStyle/>
        <a:p>
          <a:endParaRPr lang="en-GB"/>
        </a:p>
      </dgm:t>
    </dgm:pt>
    <dgm:pt modelId="{ADB28BFC-25E1-46CA-989F-FDB5BBCCFC0C}">
      <dgm:prSet/>
      <dgm:spPr/>
      <dgm:t>
        <a:bodyPr/>
        <a:lstStyle/>
        <a:p>
          <a:endParaRPr lang="en-GB"/>
        </a:p>
      </dgm:t>
    </dgm:pt>
    <dgm:pt modelId="{4886919F-5F4B-405C-80AD-7B26A203A05E}" type="parTrans" cxnId="{8CD54589-82E5-47CF-A019-380587CC77C8}">
      <dgm:prSet/>
      <dgm:spPr/>
      <dgm:t>
        <a:bodyPr/>
        <a:lstStyle/>
        <a:p>
          <a:endParaRPr lang="en-GB"/>
        </a:p>
      </dgm:t>
    </dgm:pt>
    <dgm:pt modelId="{47D52184-FC7C-4623-B6F1-EFC056F18D2A}" type="sibTrans" cxnId="{8CD54589-82E5-47CF-A019-380587CC77C8}">
      <dgm:prSet/>
      <dgm:spPr/>
      <dgm:t>
        <a:bodyPr/>
        <a:lstStyle/>
        <a:p>
          <a:endParaRPr lang="en-GB"/>
        </a:p>
      </dgm:t>
    </dgm:pt>
    <dgm:pt modelId="{E91E8371-31D2-449F-A107-20F55A65FFD9}">
      <dgm:prSet/>
      <dgm:spPr/>
      <dgm:t>
        <a:bodyPr/>
        <a:lstStyle/>
        <a:p>
          <a:endParaRPr lang="en-GB"/>
        </a:p>
      </dgm:t>
    </dgm:pt>
    <dgm:pt modelId="{0E4686BF-C112-4DEF-ABB6-3BAD7E48E712}" type="parTrans" cxnId="{88C138FD-9147-48C3-AB44-295AF586667C}">
      <dgm:prSet/>
      <dgm:spPr/>
      <dgm:t>
        <a:bodyPr/>
        <a:lstStyle/>
        <a:p>
          <a:endParaRPr lang="en-GB"/>
        </a:p>
      </dgm:t>
    </dgm:pt>
    <dgm:pt modelId="{B547A923-FB21-4E4D-8C56-4EDAE788EAF7}" type="sibTrans" cxnId="{88C138FD-9147-48C3-AB44-295AF586667C}">
      <dgm:prSet/>
      <dgm:spPr/>
      <dgm:t>
        <a:bodyPr/>
        <a:lstStyle/>
        <a:p>
          <a:endParaRPr lang="en-GB"/>
        </a:p>
      </dgm:t>
    </dgm:pt>
    <dgm:pt modelId="{273ACA26-F31E-461F-BB4F-2D3707DF5625}">
      <dgm:prSet/>
      <dgm:spPr/>
      <dgm:t>
        <a:bodyPr/>
        <a:lstStyle/>
        <a:p>
          <a:endParaRPr lang="en-GB"/>
        </a:p>
      </dgm:t>
    </dgm:pt>
    <dgm:pt modelId="{94E7F10A-5FFA-432C-9811-6103A902C285}" type="parTrans" cxnId="{1F2F18BB-D1D5-457A-9624-45F8C7A53A49}">
      <dgm:prSet/>
      <dgm:spPr/>
      <dgm:t>
        <a:bodyPr/>
        <a:lstStyle/>
        <a:p>
          <a:endParaRPr lang="en-GB"/>
        </a:p>
      </dgm:t>
    </dgm:pt>
    <dgm:pt modelId="{767742AF-BD9A-46EC-B5AD-731A2A3A8B32}" type="sibTrans" cxnId="{1F2F18BB-D1D5-457A-9624-45F8C7A53A49}">
      <dgm:prSet/>
      <dgm:spPr/>
      <dgm:t>
        <a:bodyPr/>
        <a:lstStyle/>
        <a:p>
          <a:endParaRPr lang="en-GB"/>
        </a:p>
      </dgm:t>
    </dgm:pt>
    <dgm:pt modelId="{4276E4E1-F1FE-4DD3-85CB-51347CC567BB}">
      <dgm:prSet/>
      <dgm:spPr/>
      <dgm:t>
        <a:bodyPr/>
        <a:lstStyle/>
        <a:p>
          <a:endParaRPr lang="en-GB"/>
        </a:p>
      </dgm:t>
    </dgm:pt>
    <dgm:pt modelId="{5ED51FFE-5205-4BDF-A85B-95189B749623}" type="parTrans" cxnId="{6F9FC7A1-4A01-46B9-8C77-33E1AF3E3793}">
      <dgm:prSet/>
      <dgm:spPr/>
      <dgm:t>
        <a:bodyPr/>
        <a:lstStyle/>
        <a:p>
          <a:endParaRPr lang="en-GB"/>
        </a:p>
      </dgm:t>
    </dgm:pt>
    <dgm:pt modelId="{829F26D7-0A09-43D1-B8D0-4C2E8E432CE0}" type="sibTrans" cxnId="{6F9FC7A1-4A01-46B9-8C77-33E1AF3E3793}">
      <dgm:prSet/>
      <dgm:spPr/>
      <dgm:t>
        <a:bodyPr/>
        <a:lstStyle/>
        <a:p>
          <a:endParaRPr lang="en-GB"/>
        </a:p>
      </dgm:t>
    </dgm:pt>
    <dgm:pt modelId="{93C64934-6A83-4315-8D77-40046DC42AB0}">
      <dgm:prSet/>
      <dgm:spPr/>
      <dgm:t>
        <a:bodyPr/>
        <a:lstStyle/>
        <a:p>
          <a:endParaRPr lang="en-GB"/>
        </a:p>
      </dgm:t>
    </dgm:pt>
    <dgm:pt modelId="{CB602D27-D3C5-4366-A468-6451DD5D4DE0}" type="parTrans" cxnId="{3ADF50EC-308E-40F4-96E9-A313846A230D}">
      <dgm:prSet/>
      <dgm:spPr/>
      <dgm:t>
        <a:bodyPr/>
        <a:lstStyle/>
        <a:p>
          <a:endParaRPr lang="en-GB"/>
        </a:p>
      </dgm:t>
    </dgm:pt>
    <dgm:pt modelId="{223CACEC-C037-4DA6-B2A7-F53EA323B8DD}" type="sibTrans" cxnId="{3ADF50EC-308E-40F4-96E9-A313846A230D}">
      <dgm:prSet/>
      <dgm:spPr/>
      <dgm:t>
        <a:bodyPr/>
        <a:lstStyle/>
        <a:p>
          <a:endParaRPr lang="en-GB"/>
        </a:p>
      </dgm:t>
    </dgm:pt>
    <dgm:pt modelId="{DA13F1BE-A6C5-4EB8-90BA-A513CEA6CA22}">
      <dgm:prSet/>
      <dgm:spPr/>
      <dgm:t>
        <a:bodyPr/>
        <a:lstStyle/>
        <a:p>
          <a:endParaRPr lang="en-GB"/>
        </a:p>
      </dgm:t>
    </dgm:pt>
    <dgm:pt modelId="{44F3948F-77FB-434A-B0CB-7B40618201AA}" type="parTrans" cxnId="{4E4F520C-5EB2-4B17-AEE2-12DCD1641B7A}">
      <dgm:prSet/>
      <dgm:spPr/>
      <dgm:t>
        <a:bodyPr/>
        <a:lstStyle/>
        <a:p>
          <a:endParaRPr lang="en-GB"/>
        </a:p>
      </dgm:t>
    </dgm:pt>
    <dgm:pt modelId="{58C62A1B-4F01-4084-8DE6-148B53386B1F}" type="sibTrans" cxnId="{4E4F520C-5EB2-4B17-AEE2-12DCD1641B7A}">
      <dgm:prSet/>
      <dgm:spPr/>
      <dgm:t>
        <a:bodyPr/>
        <a:lstStyle/>
        <a:p>
          <a:endParaRPr lang="en-GB"/>
        </a:p>
      </dgm:t>
    </dgm:pt>
    <dgm:pt modelId="{DF4475CF-44E9-457B-BE61-027601BF055B}">
      <dgm:prSet/>
      <dgm:spPr/>
      <dgm:t>
        <a:bodyPr/>
        <a:lstStyle/>
        <a:p>
          <a:endParaRPr lang="en-GB"/>
        </a:p>
      </dgm:t>
    </dgm:pt>
    <dgm:pt modelId="{8B20E72B-4B4B-4BBC-80A9-4F584EA21803}" type="parTrans" cxnId="{A981AFF1-39E8-40D2-B106-83847EE9EF5B}">
      <dgm:prSet/>
      <dgm:spPr/>
      <dgm:t>
        <a:bodyPr/>
        <a:lstStyle/>
        <a:p>
          <a:endParaRPr lang="en-GB"/>
        </a:p>
      </dgm:t>
    </dgm:pt>
    <dgm:pt modelId="{005F3CB2-6144-4A2E-BEEE-4C5BF12A3FB4}" type="sibTrans" cxnId="{A981AFF1-39E8-40D2-B106-83847EE9EF5B}">
      <dgm:prSet/>
      <dgm:spPr/>
      <dgm:t>
        <a:bodyPr/>
        <a:lstStyle/>
        <a:p>
          <a:endParaRPr lang="en-GB"/>
        </a:p>
      </dgm:t>
    </dgm:pt>
    <dgm:pt modelId="{B379579D-AA96-42F1-899B-4901941B5B0F}">
      <dgm:prSet/>
      <dgm:spPr/>
      <dgm:t>
        <a:bodyPr/>
        <a:lstStyle/>
        <a:p>
          <a:endParaRPr lang="en-GB"/>
        </a:p>
      </dgm:t>
    </dgm:pt>
    <dgm:pt modelId="{E40FD8D4-5479-41C7-89A1-12A0B60D9DAC}" type="parTrans" cxnId="{5B48BFF8-A026-4B34-B1B8-A72347E361C2}">
      <dgm:prSet/>
      <dgm:spPr/>
      <dgm:t>
        <a:bodyPr/>
        <a:lstStyle/>
        <a:p>
          <a:endParaRPr lang="en-GB"/>
        </a:p>
      </dgm:t>
    </dgm:pt>
    <dgm:pt modelId="{C7D532BD-C058-42D9-ACEA-B1D1619F64D1}" type="sibTrans" cxnId="{5B48BFF8-A026-4B34-B1B8-A72347E361C2}">
      <dgm:prSet/>
      <dgm:spPr/>
      <dgm:t>
        <a:bodyPr/>
        <a:lstStyle/>
        <a:p>
          <a:endParaRPr lang="en-GB"/>
        </a:p>
      </dgm:t>
    </dgm:pt>
    <dgm:pt modelId="{330E0576-3275-4BE5-A8A2-70C90AF45243}">
      <dgm:prSet/>
      <dgm:spPr/>
      <dgm:t>
        <a:bodyPr/>
        <a:lstStyle/>
        <a:p>
          <a:endParaRPr lang="en-GB"/>
        </a:p>
      </dgm:t>
    </dgm:pt>
    <dgm:pt modelId="{7B5DF593-4D30-4F66-AD0A-DFE33D42E0EB}" type="parTrans" cxnId="{38E4D31C-47BD-43CE-84CE-0A68B15A2E96}">
      <dgm:prSet/>
      <dgm:spPr/>
      <dgm:t>
        <a:bodyPr/>
        <a:lstStyle/>
        <a:p>
          <a:endParaRPr lang="en-GB"/>
        </a:p>
      </dgm:t>
    </dgm:pt>
    <dgm:pt modelId="{16479906-F3AC-47C3-A804-59276F402EC8}" type="sibTrans" cxnId="{38E4D31C-47BD-43CE-84CE-0A68B15A2E96}">
      <dgm:prSet/>
      <dgm:spPr/>
      <dgm:t>
        <a:bodyPr/>
        <a:lstStyle/>
        <a:p>
          <a:endParaRPr lang="en-GB"/>
        </a:p>
      </dgm:t>
    </dgm:pt>
    <dgm:pt modelId="{B22B3DC6-E672-4988-AA2D-BA0A46EB8DA6}">
      <dgm:prSet/>
      <dgm:spPr/>
      <dgm:t>
        <a:bodyPr/>
        <a:lstStyle/>
        <a:p>
          <a:endParaRPr lang="en-GB"/>
        </a:p>
      </dgm:t>
    </dgm:pt>
    <dgm:pt modelId="{23CE3FF7-1F01-469A-ACA7-99EEFCC1B5A6}" type="parTrans" cxnId="{34198C50-4528-4B9B-A3F0-15F9DF558394}">
      <dgm:prSet/>
      <dgm:spPr/>
      <dgm:t>
        <a:bodyPr/>
        <a:lstStyle/>
        <a:p>
          <a:endParaRPr lang="en-GB"/>
        </a:p>
      </dgm:t>
    </dgm:pt>
    <dgm:pt modelId="{97B1DFB7-A47D-452B-83E4-BDF7A198B824}" type="sibTrans" cxnId="{34198C50-4528-4B9B-A3F0-15F9DF558394}">
      <dgm:prSet/>
      <dgm:spPr/>
      <dgm:t>
        <a:bodyPr/>
        <a:lstStyle/>
        <a:p>
          <a:endParaRPr lang="en-GB"/>
        </a:p>
      </dgm:t>
    </dgm:pt>
    <dgm:pt modelId="{EDCE07DE-50D0-4FD5-ABCE-187A7C482E63}">
      <dgm:prSet/>
      <dgm:spPr/>
      <dgm:t>
        <a:bodyPr/>
        <a:lstStyle/>
        <a:p>
          <a:endParaRPr lang="en-GB"/>
        </a:p>
      </dgm:t>
    </dgm:pt>
    <dgm:pt modelId="{5E790D21-BEF4-4DE1-B87D-C68B3A5676C8}" type="parTrans" cxnId="{3D30DEA5-F0CC-430A-A9C5-13E70502B364}">
      <dgm:prSet/>
      <dgm:spPr/>
      <dgm:t>
        <a:bodyPr/>
        <a:lstStyle/>
        <a:p>
          <a:endParaRPr lang="en-GB"/>
        </a:p>
      </dgm:t>
    </dgm:pt>
    <dgm:pt modelId="{76BA0384-E90F-4F14-B759-0D4ECB4C8AEC}" type="sibTrans" cxnId="{3D30DEA5-F0CC-430A-A9C5-13E70502B364}">
      <dgm:prSet/>
      <dgm:spPr/>
      <dgm:t>
        <a:bodyPr/>
        <a:lstStyle/>
        <a:p>
          <a:endParaRPr lang="en-GB"/>
        </a:p>
      </dgm:t>
    </dgm:pt>
    <dgm:pt modelId="{C16A3EB7-A18E-4B62-BC5E-1CB1F0C593C7}">
      <dgm:prSet/>
      <dgm:spPr/>
      <dgm:t>
        <a:bodyPr/>
        <a:lstStyle/>
        <a:p>
          <a:endParaRPr lang="en-GB"/>
        </a:p>
      </dgm:t>
    </dgm:pt>
    <dgm:pt modelId="{86E493FE-9EAE-4C80-81A6-0409E08C2808}" type="parTrans" cxnId="{E7C71413-F066-4B5C-B86B-588A3F03709D}">
      <dgm:prSet/>
      <dgm:spPr/>
      <dgm:t>
        <a:bodyPr/>
        <a:lstStyle/>
        <a:p>
          <a:endParaRPr lang="en-GB"/>
        </a:p>
      </dgm:t>
    </dgm:pt>
    <dgm:pt modelId="{A34CD7B2-0225-4988-83BD-E6DD2A60D78C}" type="sibTrans" cxnId="{E7C71413-F066-4B5C-B86B-588A3F03709D}">
      <dgm:prSet/>
      <dgm:spPr/>
      <dgm:t>
        <a:bodyPr/>
        <a:lstStyle/>
        <a:p>
          <a:endParaRPr lang="en-GB"/>
        </a:p>
      </dgm:t>
    </dgm:pt>
    <dgm:pt modelId="{610648B3-A63E-4991-A46A-8F34B1AF5393}">
      <dgm:prSet/>
      <dgm:spPr/>
      <dgm:t>
        <a:bodyPr/>
        <a:lstStyle/>
        <a:p>
          <a:endParaRPr lang="en-GB"/>
        </a:p>
      </dgm:t>
    </dgm:pt>
    <dgm:pt modelId="{F8A8D598-037A-417E-942A-830380F314A8}" type="parTrans" cxnId="{0EA28E89-6C8F-478A-997B-B922B1BA668E}">
      <dgm:prSet/>
      <dgm:spPr/>
      <dgm:t>
        <a:bodyPr/>
        <a:lstStyle/>
        <a:p>
          <a:endParaRPr lang="en-GB"/>
        </a:p>
      </dgm:t>
    </dgm:pt>
    <dgm:pt modelId="{DD426097-5BAD-43FC-920F-0D20F1C70A00}" type="sibTrans" cxnId="{0EA28E89-6C8F-478A-997B-B922B1BA668E}">
      <dgm:prSet/>
      <dgm:spPr/>
      <dgm:t>
        <a:bodyPr/>
        <a:lstStyle/>
        <a:p>
          <a:endParaRPr lang="en-GB"/>
        </a:p>
      </dgm:t>
    </dgm:pt>
    <dgm:pt modelId="{ED2D84C6-C2D3-4B58-8BAC-098E425B259E}">
      <dgm:prSet/>
      <dgm:spPr/>
      <dgm:t>
        <a:bodyPr/>
        <a:lstStyle/>
        <a:p>
          <a:endParaRPr lang="en-GB"/>
        </a:p>
      </dgm:t>
    </dgm:pt>
    <dgm:pt modelId="{8FF8DC2C-06C8-4556-9C9F-F0610564A3C5}" type="parTrans" cxnId="{37F25AC4-AB8E-45B4-AD87-DF70CAF9303A}">
      <dgm:prSet/>
      <dgm:spPr/>
      <dgm:t>
        <a:bodyPr/>
        <a:lstStyle/>
        <a:p>
          <a:endParaRPr lang="en-GB"/>
        </a:p>
      </dgm:t>
    </dgm:pt>
    <dgm:pt modelId="{24D9BCB9-C75F-4E77-A8E7-04F832947D9B}" type="sibTrans" cxnId="{37F25AC4-AB8E-45B4-AD87-DF70CAF9303A}">
      <dgm:prSet/>
      <dgm:spPr/>
      <dgm:t>
        <a:bodyPr/>
        <a:lstStyle/>
        <a:p>
          <a:endParaRPr lang="en-GB"/>
        </a:p>
      </dgm:t>
    </dgm:pt>
    <dgm:pt modelId="{B809550A-DAD1-4A9C-AB71-B6DC30317C40}">
      <dgm:prSet/>
      <dgm:spPr/>
      <dgm:t>
        <a:bodyPr/>
        <a:lstStyle/>
        <a:p>
          <a:endParaRPr lang="en-GB"/>
        </a:p>
      </dgm:t>
    </dgm:pt>
    <dgm:pt modelId="{B3D05FBC-DEDE-447C-88C5-F3DC3C3B791A}" type="parTrans" cxnId="{E6D4F7E4-B13E-4B01-8765-32C3531E4CF2}">
      <dgm:prSet/>
      <dgm:spPr/>
      <dgm:t>
        <a:bodyPr/>
        <a:lstStyle/>
        <a:p>
          <a:endParaRPr lang="en-GB"/>
        </a:p>
      </dgm:t>
    </dgm:pt>
    <dgm:pt modelId="{2AB1D43A-0499-47F3-A0A1-02938AF33B13}" type="sibTrans" cxnId="{E6D4F7E4-B13E-4B01-8765-32C3531E4CF2}">
      <dgm:prSet/>
      <dgm:spPr/>
      <dgm:t>
        <a:bodyPr/>
        <a:lstStyle/>
        <a:p>
          <a:endParaRPr lang="en-GB"/>
        </a:p>
      </dgm:t>
    </dgm:pt>
    <dgm:pt modelId="{281BB674-D5CD-4420-9102-0BDFCAFBC786}">
      <dgm:prSet/>
      <dgm:spPr/>
      <dgm:t>
        <a:bodyPr/>
        <a:lstStyle/>
        <a:p>
          <a:endParaRPr lang="en-GB"/>
        </a:p>
      </dgm:t>
    </dgm:pt>
    <dgm:pt modelId="{739A597B-BC3F-4366-ACBB-D0E921B35FB2}" type="parTrans" cxnId="{D5C320AC-3D16-4E6C-AC7A-48E4CBF3E366}">
      <dgm:prSet/>
      <dgm:spPr/>
      <dgm:t>
        <a:bodyPr/>
        <a:lstStyle/>
        <a:p>
          <a:endParaRPr lang="en-GB"/>
        </a:p>
      </dgm:t>
    </dgm:pt>
    <dgm:pt modelId="{BD10838C-8017-44BF-AA61-EE65B3C0B499}" type="sibTrans" cxnId="{D5C320AC-3D16-4E6C-AC7A-48E4CBF3E366}">
      <dgm:prSet/>
      <dgm:spPr/>
      <dgm:t>
        <a:bodyPr/>
        <a:lstStyle/>
        <a:p>
          <a:endParaRPr lang="en-GB"/>
        </a:p>
      </dgm:t>
    </dgm:pt>
    <dgm:pt modelId="{727A7A1B-2EA7-41FF-BEDC-F21BA5C34166}">
      <dgm:prSet/>
      <dgm:spPr/>
      <dgm:t>
        <a:bodyPr/>
        <a:lstStyle/>
        <a:p>
          <a:endParaRPr lang="en-GB"/>
        </a:p>
      </dgm:t>
    </dgm:pt>
    <dgm:pt modelId="{C55C3FAF-B2DD-4291-A64E-1260D43837CC}" type="parTrans" cxnId="{07F833CC-E1D5-47C0-80CF-634982CCBC62}">
      <dgm:prSet/>
      <dgm:spPr/>
      <dgm:t>
        <a:bodyPr/>
        <a:lstStyle/>
        <a:p>
          <a:endParaRPr lang="en-GB"/>
        </a:p>
      </dgm:t>
    </dgm:pt>
    <dgm:pt modelId="{C6DE6724-C788-474B-BE94-6199957AEFFB}" type="sibTrans" cxnId="{07F833CC-E1D5-47C0-80CF-634982CCBC62}">
      <dgm:prSet/>
      <dgm:spPr/>
      <dgm:t>
        <a:bodyPr/>
        <a:lstStyle/>
        <a:p>
          <a:endParaRPr lang="en-GB"/>
        </a:p>
      </dgm:t>
    </dgm:pt>
    <dgm:pt modelId="{FDD38C6C-2470-4F6F-A922-C04CEC303FAC}">
      <dgm:prSet/>
      <dgm:spPr/>
      <dgm:t>
        <a:bodyPr/>
        <a:lstStyle/>
        <a:p>
          <a:endParaRPr lang="en-GB"/>
        </a:p>
      </dgm:t>
    </dgm:pt>
    <dgm:pt modelId="{80166FAC-3CC7-48C9-9AC2-D6B8FFEA9821}" type="parTrans" cxnId="{88EFEA6E-A3EE-425F-9F74-DDC3538F374B}">
      <dgm:prSet/>
      <dgm:spPr/>
      <dgm:t>
        <a:bodyPr/>
        <a:lstStyle/>
        <a:p>
          <a:endParaRPr lang="en-GB"/>
        </a:p>
      </dgm:t>
    </dgm:pt>
    <dgm:pt modelId="{122871C7-D212-4DA2-9282-4BF57B825BB9}" type="sibTrans" cxnId="{88EFEA6E-A3EE-425F-9F74-DDC3538F374B}">
      <dgm:prSet/>
      <dgm:spPr/>
      <dgm:t>
        <a:bodyPr/>
        <a:lstStyle/>
        <a:p>
          <a:endParaRPr lang="en-GB"/>
        </a:p>
      </dgm:t>
    </dgm:pt>
    <dgm:pt modelId="{B3A06927-B8C6-4030-A59D-9E1FE74E8119}" type="pres">
      <dgm:prSet presAssocID="{06999335-3413-46A5-82E8-003D4A5319A1}" presName="hierChild1" presStyleCnt="0">
        <dgm:presLayoutVars>
          <dgm:orgChart val="1"/>
          <dgm:chPref val="1"/>
          <dgm:dir/>
          <dgm:animOne val="branch"/>
          <dgm:animLvl val="lvl"/>
          <dgm:resizeHandles/>
        </dgm:presLayoutVars>
      </dgm:prSet>
      <dgm:spPr/>
    </dgm:pt>
    <dgm:pt modelId="{4C46AC00-F585-466D-B8C7-63CC968B73FB}" type="pres">
      <dgm:prSet presAssocID="{BC9B4C3E-4912-478D-B217-B3B0C9310351}" presName="hierRoot1" presStyleCnt="0">
        <dgm:presLayoutVars>
          <dgm:hierBranch val="init"/>
        </dgm:presLayoutVars>
      </dgm:prSet>
      <dgm:spPr/>
    </dgm:pt>
    <dgm:pt modelId="{2200B796-15CB-434F-82F2-0A456746A331}" type="pres">
      <dgm:prSet presAssocID="{BC9B4C3E-4912-478D-B217-B3B0C9310351}" presName="rootComposite1" presStyleCnt="0"/>
      <dgm:spPr/>
    </dgm:pt>
    <dgm:pt modelId="{35B66DEA-49E4-4762-91C3-ABD88FE95CD9}" type="pres">
      <dgm:prSet presAssocID="{BC9B4C3E-4912-478D-B217-B3B0C9310351}" presName="rootText1" presStyleLbl="node0" presStyleIdx="0" presStyleCnt="1">
        <dgm:presLayoutVars>
          <dgm:chPref val="3"/>
        </dgm:presLayoutVars>
      </dgm:prSet>
      <dgm:spPr/>
    </dgm:pt>
    <dgm:pt modelId="{A6EA4166-AFF4-45EA-B749-33D304370A48}" type="pres">
      <dgm:prSet presAssocID="{BC9B4C3E-4912-478D-B217-B3B0C9310351}" presName="rootConnector1" presStyleLbl="node1" presStyleIdx="0" presStyleCnt="0"/>
      <dgm:spPr/>
    </dgm:pt>
    <dgm:pt modelId="{45C700BB-A2DA-4998-BEAA-4F997E3F56B8}" type="pres">
      <dgm:prSet presAssocID="{BC9B4C3E-4912-478D-B217-B3B0C9310351}" presName="hierChild2" presStyleCnt="0"/>
      <dgm:spPr/>
    </dgm:pt>
    <dgm:pt modelId="{B4A1B8C0-F4C0-41A9-9C52-D774ACBA615A}" type="pres">
      <dgm:prSet presAssocID="{4CD62716-F4DC-427C-A596-69DE408CF1DD}" presName="Name37" presStyleLbl="parChTrans1D2" presStyleIdx="0" presStyleCnt="4"/>
      <dgm:spPr/>
    </dgm:pt>
    <dgm:pt modelId="{B6A0AD42-6A39-4756-8779-3502605608BF}" type="pres">
      <dgm:prSet presAssocID="{D0D365E0-FD00-4917-B2B0-D1E96D4693E7}" presName="hierRoot2" presStyleCnt="0">
        <dgm:presLayoutVars>
          <dgm:hierBranch/>
        </dgm:presLayoutVars>
      </dgm:prSet>
      <dgm:spPr/>
    </dgm:pt>
    <dgm:pt modelId="{200865C0-737C-40B3-B47C-2430703C5FF9}" type="pres">
      <dgm:prSet presAssocID="{D0D365E0-FD00-4917-B2B0-D1E96D4693E7}" presName="rootComposite" presStyleCnt="0"/>
      <dgm:spPr/>
    </dgm:pt>
    <dgm:pt modelId="{498C0882-CB83-4AEC-B299-96E197115439}" type="pres">
      <dgm:prSet presAssocID="{D0D365E0-FD00-4917-B2B0-D1E96D4693E7}" presName="rootText" presStyleLbl="node2" presStyleIdx="0" presStyleCnt="3">
        <dgm:presLayoutVars>
          <dgm:chPref val="3"/>
        </dgm:presLayoutVars>
      </dgm:prSet>
      <dgm:spPr/>
    </dgm:pt>
    <dgm:pt modelId="{1FC103C6-2816-48A2-AFEE-F9F87759F24C}" type="pres">
      <dgm:prSet presAssocID="{D0D365E0-FD00-4917-B2B0-D1E96D4693E7}" presName="rootConnector" presStyleLbl="node2" presStyleIdx="0" presStyleCnt="3"/>
      <dgm:spPr/>
    </dgm:pt>
    <dgm:pt modelId="{BD91C8EA-DE7F-4BC1-8A37-ABEBD9906570}" type="pres">
      <dgm:prSet presAssocID="{D0D365E0-FD00-4917-B2B0-D1E96D4693E7}" presName="hierChild4" presStyleCnt="0"/>
      <dgm:spPr/>
    </dgm:pt>
    <dgm:pt modelId="{8EAC4377-C1E5-452D-8D3D-47F6AAB987C7}" type="pres">
      <dgm:prSet presAssocID="{EFA5638A-B4D2-4526-BE99-9B18D52AADEA}" presName="Name35" presStyleLbl="parChTrans1D3" presStyleIdx="0" presStyleCnt="7"/>
      <dgm:spPr/>
    </dgm:pt>
    <dgm:pt modelId="{3C30CA4A-CB3B-4A7D-8ECD-12C03A8F9FFE}" type="pres">
      <dgm:prSet presAssocID="{F7F5743D-5BD8-477E-9706-09C3B578B4CE}" presName="hierRoot2" presStyleCnt="0">
        <dgm:presLayoutVars>
          <dgm:hierBranch val="init"/>
        </dgm:presLayoutVars>
      </dgm:prSet>
      <dgm:spPr/>
    </dgm:pt>
    <dgm:pt modelId="{89444FEE-6793-485B-8028-80564A910A7C}" type="pres">
      <dgm:prSet presAssocID="{F7F5743D-5BD8-477E-9706-09C3B578B4CE}" presName="rootComposite" presStyleCnt="0"/>
      <dgm:spPr/>
    </dgm:pt>
    <dgm:pt modelId="{28477293-3E25-4BAD-A8E3-5565A149F7A8}" type="pres">
      <dgm:prSet presAssocID="{F7F5743D-5BD8-477E-9706-09C3B578B4CE}" presName="rootText" presStyleLbl="node3" presStyleIdx="0" presStyleCnt="7">
        <dgm:presLayoutVars>
          <dgm:chPref val="3"/>
        </dgm:presLayoutVars>
      </dgm:prSet>
      <dgm:spPr/>
    </dgm:pt>
    <dgm:pt modelId="{65B58355-9909-4146-9661-6DE5E8F6BF56}" type="pres">
      <dgm:prSet presAssocID="{F7F5743D-5BD8-477E-9706-09C3B578B4CE}" presName="rootConnector" presStyleLbl="node3" presStyleIdx="0" presStyleCnt="7"/>
      <dgm:spPr/>
    </dgm:pt>
    <dgm:pt modelId="{2E43ED73-21B9-4BA7-A6F3-550EDC496EEB}" type="pres">
      <dgm:prSet presAssocID="{F7F5743D-5BD8-477E-9706-09C3B578B4CE}" presName="hierChild4" presStyleCnt="0"/>
      <dgm:spPr/>
    </dgm:pt>
    <dgm:pt modelId="{DD7B64F0-5B64-4AB1-8D56-95CE4B83F20B}" type="pres">
      <dgm:prSet presAssocID="{94E7F10A-5FFA-432C-9811-6103A902C285}" presName="Name37" presStyleLbl="parChTrans1D4" presStyleIdx="0" presStyleCnt="14"/>
      <dgm:spPr/>
    </dgm:pt>
    <dgm:pt modelId="{841A1BFD-DDA6-41DC-A9A2-0B1668B0EE7A}" type="pres">
      <dgm:prSet presAssocID="{273ACA26-F31E-461F-BB4F-2D3707DF5625}" presName="hierRoot2" presStyleCnt="0">
        <dgm:presLayoutVars>
          <dgm:hierBranch val="init"/>
        </dgm:presLayoutVars>
      </dgm:prSet>
      <dgm:spPr/>
    </dgm:pt>
    <dgm:pt modelId="{CAB4290C-D92A-472D-98BF-4E30432F92D2}" type="pres">
      <dgm:prSet presAssocID="{273ACA26-F31E-461F-BB4F-2D3707DF5625}" presName="rootComposite" presStyleCnt="0"/>
      <dgm:spPr/>
    </dgm:pt>
    <dgm:pt modelId="{EE1A0A48-D8F7-430C-8E83-D879C99A29B8}" type="pres">
      <dgm:prSet presAssocID="{273ACA26-F31E-461F-BB4F-2D3707DF5625}" presName="rootText" presStyleLbl="node4" presStyleIdx="0" presStyleCnt="14">
        <dgm:presLayoutVars>
          <dgm:chPref val="3"/>
        </dgm:presLayoutVars>
      </dgm:prSet>
      <dgm:spPr/>
    </dgm:pt>
    <dgm:pt modelId="{D93EA592-0ECE-4C3A-BD7F-4E952B9502CE}" type="pres">
      <dgm:prSet presAssocID="{273ACA26-F31E-461F-BB4F-2D3707DF5625}" presName="rootConnector" presStyleLbl="node4" presStyleIdx="0" presStyleCnt="14"/>
      <dgm:spPr/>
    </dgm:pt>
    <dgm:pt modelId="{29D928D3-CD3B-443C-A995-F85C20ADA78F}" type="pres">
      <dgm:prSet presAssocID="{273ACA26-F31E-461F-BB4F-2D3707DF5625}" presName="hierChild4" presStyleCnt="0"/>
      <dgm:spPr/>
    </dgm:pt>
    <dgm:pt modelId="{8400FE92-B4CE-4E06-80B4-596597B477E0}" type="pres">
      <dgm:prSet presAssocID="{273ACA26-F31E-461F-BB4F-2D3707DF5625}" presName="hierChild5" presStyleCnt="0"/>
      <dgm:spPr/>
    </dgm:pt>
    <dgm:pt modelId="{2B3968AA-4D57-4043-9E50-58AD5369AB2C}" type="pres">
      <dgm:prSet presAssocID="{5ED51FFE-5205-4BDF-A85B-95189B749623}" presName="Name37" presStyleLbl="parChTrans1D4" presStyleIdx="1" presStyleCnt="14"/>
      <dgm:spPr/>
    </dgm:pt>
    <dgm:pt modelId="{A7BB43B8-A228-4E14-805C-346D3FF44F10}" type="pres">
      <dgm:prSet presAssocID="{4276E4E1-F1FE-4DD3-85CB-51347CC567BB}" presName="hierRoot2" presStyleCnt="0">
        <dgm:presLayoutVars>
          <dgm:hierBranch val="init"/>
        </dgm:presLayoutVars>
      </dgm:prSet>
      <dgm:spPr/>
    </dgm:pt>
    <dgm:pt modelId="{9FAD3707-92DA-47D6-81ED-D87CACA3E1C8}" type="pres">
      <dgm:prSet presAssocID="{4276E4E1-F1FE-4DD3-85CB-51347CC567BB}" presName="rootComposite" presStyleCnt="0"/>
      <dgm:spPr/>
    </dgm:pt>
    <dgm:pt modelId="{EAEBF403-A039-435F-8FBC-DF781EB2BB71}" type="pres">
      <dgm:prSet presAssocID="{4276E4E1-F1FE-4DD3-85CB-51347CC567BB}" presName="rootText" presStyleLbl="node4" presStyleIdx="1" presStyleCnt="14">
        <dgm:presLayoutVars>
          <dgm:chPref val="3"/>
        </dgm:presLayoutVars>
      </dgm:prSet>
      <dgm:spPr/>
    </dgm:pt>
    <dgm:pt modelId="{8D91ED07-A819-4D36-9DE9-88C92458A330}" type="pres">
      <dgm:prSet presAssocID="{4276E4E1-F1FE-4DD3-85CB-51347CC567BB}" presName="rootConnector" presStyleLbl="node4" presStyleIdx="1" presStyleCnt="14"/>
      <dgm:spPr/>
    </dgm:pt>
    <dgm:pt modelId="{858706CF-3557-4A2E-A2F4-C11B1D07EA1F}" type="pres">
      <dgm:prSet presAssocID="{4276E4E1-F1FE-4DD3-85CB-51347CC567BB}" presName="hierChild4" presStyleCnt="0"/>
      <dgm:spPr/>
    </dgm:pt>
    <dgm:pt modelId="{97C13343-A1C5-4240-A6B9-65FE26973747}" type="pres">
      <dgm:prSet presAssocID="{4276E4E1-F1FE-4DD3-85CB-51347CC567BB}" presName="hierChild5" presStyleCnt="0"/>
      <dgm:spPr/>
    </dgm:pt>
    <dgm:pt modelId="{0671F5ED-17E5-43A8-8A42-93E2011E919E}" type="pres">
      <dgm:prSet presAssocID="{F7F5743D-5BD8-477E-9706-09C3B578B4CE}" presName="hierChild5" presStyleCnt="0"/>
      <dgm:spPr/>
    </dgm:pt>
    <dgm:pt modelId="{26B35D4E-DDCC-48CA-B57E-9FF0E7CF2DF1}" type="pres">
      <dgm:prSet presAssocID="{D8354BB9-7CDB-4BBD-A190-122BAD0CD6CE}" presName="Name35" presStyleLbl="parChTrans1D3" presStyleIdx="1" presStyleCnt="7"/>
      <dgm:spPr/>
    </dgm:pt>
    <dgm:pt modelId="{405F09BC-0F77-457B-8012-77895642987C}" type="pres">
      <dgm:prSet presAssocID="{C6EF1705-5DFC-4624-841D-6E0DAC10C2EC}" presName="hierRoot2" presStyleCnt="0">
        <dgm:presLayoutVars>
          <dgm:hierBranch val="init"/>
        </dgm:presLayoutVars>
      </dgm:prSet>
      <dgm:spPr/>
    </dgm:pt>
    <dgm:pt modelId="{25F2F80B-A952-4831-B4FD-845842790F4A}" type="pres">
      <dgm:prSet presAssocID="{C6EF1705-5DFC-4624-841D-6E0DAC10C2EC}" presName="rootComposite" presStyleCnt="0"/>
      <dgm:spPr/>
    </dgm:pt>
    <dgm:pt modelId="{2456C22C-C148-40E0-9640-305C79CDAFF1}" type="pres">
      <dgm:prSet presAssocID="{C6EF1705-5DFC-4624-841D-6E0DAC10C2EC}" presName="rootText" presStyleLbl="node3" presStyleIdx="1" presStyleCnt="7">
        <dgm:presLayoutVars>
          <dgm:chPref val="3"/>
        </dgm:presLayoutVars>
      </dgm:prSet>
      <dgm:spPr/>
    </dgm:pt>
    <dgm:pt modelId="{A4ED9943-54D2-4F6C-91DA-DEAC1BADA4A9}" type="pres">
      <dgm:prSet presAssocID="{C6EF1705-5DFC-4624-841D-6E0DAC10C2EC}" presName="rootConnector" presStyleLbl="node3" presStyleIdx="1" presStyleCnt="7"/>
      <dgm:spPr/>
    </dgm:pt>
    <dgm:pt modelId="{52F66F23-FCA0-4704-B66F-C04B05B9DCCF}" type="pres">
      <dgm:prSet presAssocID="{C6EF1705-5DFC-4624-841D-6E0DAC10C2EC}" presName="hierChild4" presStyleCnt="0"/>
      <dgm:spPr/>
    </dgm:pt>
    <dgm:pt modelId="{DA2C1757-DB0C-4417-B0E7-09D6D24DE2DC}" type="pres">
      <dgm:prSet presAssocID="{4886919F-5F4B-405C-80AD-7B26A203A05E}" presName="Name37" presStyleLbl="parChTrans1D4" presStyleIdx="2" presStyleCnt="14"/>
      <dgm:spPr/>
    </dgm:pt>
    <dgm:pt modelId="{A73362EC-279A-41C4-9500-9FBA00639F25}" type="pres">
      <dgm:prSet presAssocID="{ADB28BFC-25E1-46CA-989F-FDB5BBCCFC0C}" presName="hierRoot2" presStyleCnt="0">
        <dgm:presLayoutVars>
          <dgm:hierBranch val="init"/>
        </dgm:presLayoutVars>
      </dgm:prSet>
      <dgm:spPr/>
    </dgm:pt>
    <dgm:pt modelId="{92C38A1B-861A-4A5A-BEE3-94AC835D211F}" type="pres">
      <dgm:prSet presAssocID="{ADB28BFC-25E1-46CA-989F-FDB5BBCCFC0C}" presName="rootComposite" presStyleCnt="0"/>
      <dgm:spPr/>
    </dgm:pt>
    <dgm:pt modelId="{CE64B6BD-8AA2-464E-8F6A-52F437A0F8D3}" type="pres">
      <dgm:prSet presAssocID="{ADB28BFC-25E1-46CA-989F-FDB5BBCCFC0C}" presName="rootText" presStyleLbl="node4" presStyleIdx="2" presStyleCnt="14">
        <dgm:presLayoutVars>
          <dgm:chPref val="3"/>
        </dgm:presLayoutVars>
      </dgm:prSet>
      <dgm:spPr/>
    </dgm:pt>
    <dgm:pt modelId="{1E577AE9-094A-4F3A-8F5E-EA207EA1BAB4}" type="pres">
      <dgm:prSet presAssocID="{ADB28BFC-25E1-46CA-989F-FDB5BBCCFC0C}" presName="rootConnector" presStyleLbl="node4" presStyleIdx="2" presStyleCnt="14"/>
      <dgm:spPr/>
    </dgm:pt>
    <dgm:pt modelId="{65439AAA-3588-46FE-B538-9E1CEFD6017A}" type="pres">
      <dgm:prSet presAssocID="{ADB28BFC-25E1-46CA-989F-FDB5BBCCFC0C}" presName="hierChild4" presStyleCnt="0"/>
      <dgm:spPr/>
    </dgm:pt>
    <dgm:pt modelId="{7AF1BD3D-E520-4121-9963-9BFF8729C0BA}" type="pres">
      <dgm:prSet presAssocID="{ADB28BFC-25E1-46CA-989F-FDB5BBCCFC0C}" presName="hierChild5" presStyleCnt="0"/>
      <dgm:spPr/>
    </dgm:pt>
    <dgm:pt modelId="{01E77EC2-9464-4888-B5EF-833B1596C3EF}" type="pres">
      <dgm:prSet presAssocID="{0E4686BF-C112-4DEF-ABB6-3BAD7E48E712}" presName="Name37" presStyleLbl="parChTrans1D4" presStyleIdx="3" presStyleCnt="14"/>
      <dgm:spPr/>
    </dgm:pt>
    <dgm:pt modelId="{6FAC23CB-9164-4C07-9803-4AA9B9A5A87F}" type="pres">
      <dgm:prSet presAssocID="{E91E8371-31D2-449F-A107-20F55A65FFD9}" presName="hierRoot2" presStyleCnt="0">
        <dgm:presLayoutVars>
          <dgm:hierBranch val="init"/>
        </dgm:presLayoutVars>
      </dgm:prSet>
      <dgm:spPr/>
    </dgm:pt>
    <dgm:pt modelId="{361DA359-16C8-470A-8844-B19916122F05}" type="pres">
      <dgm:prSet presAssocID="{E91E8371-31D2-449F-A107-20F55A65FFD9}" presName="rootComposite" presStyleCnt="0"/>
      <dgm:spPr/>
    </dgm:pt>
    <dgm:pt modelId="{3AC0026F-A87C-4B70-85E9-84249B94032A}" type="pres">
      <dgm:prSet presAssocID="{E91E8371-31D2-449F-A107-20F55A65FFD9}" presName="rootText" presStyleLbl="node4" presStyleIdx="3" presStyleCnt="14">
        <dgm:presLayoutVars>
          <dgm:chPref val="3"/>
        </dgm:presLayoutVars>
      </dgm:prSet>
      <dgm:spPr/>
    </dgm:pt>
    <dgm:pt modelId="{5908977A-3EF9-4A39-821A-1B13D896E81B}" type="pres">
      <dgm:prSet presAssocID="{E91E8371-31D2-449F-A107-20F55A65FFD9}" presName="rootConnector" presStyleLbl="node4" presStyleIdx="3" presStyleCnt="14"/>
      <dgm:spPr/>
    </dgm:pt>
    <dgm:pt modelId="{320009EF-7C23-4103-97B1-F2BAC62AE6C4}" type="pres">
      <dgm:prSet presAssocID="{E91E8371-31D2-449F-A107-20F55A65FFD9}" presName="hierChild4" presStyleCnt="0"/>
      <dgm:spPr/>
    </dgm:pt>
    <dgm:pt modelId="{C562042A-F461-4BF8-B903-32F99228C07B}" type="pres">
      <dgm:prSet presAssocID="{E91E8371-31D2-449F-A107-20F55A65FFD9}" presName="hierChild5" presStyleCnt="0"/>
      <dgm:spPr/>
    </dgm:pt>
    <dgm:pt modelId="{0ED16384-2313-4313-9CF7-42290DB7D4CD}" type="pres">
      <dgm:prSet presAssocID="{C6EF1705-5DFC-4624-841D-6E0DAC10C2EC}" presName="hierChild5" presStyleCnt="0"/>
      <dgm:spPr/>
    </dgm:pt>
    <dgm:pt modelId="{865479A3-6279-4F3D-A2FC-A84175B1A09F}" type="pres">
      <dgm:prSet presAssocID="{48A3B199-627F-49A2-AA3E-DFC8AEA36372}" presName="Name35" presStyleLbl="parChTrans1D3" presStyleIdx="2" presStyleCnt="7"/>
      <dgm:spPr/>
    </dgm:pt>
    <dgm:pt modelId="{DC527B50-C987-4157-B4C3-5A87B0BE187B}" type="pres">
      <dgm:prSet presAssocID="{FCF6AD81-CD55-4554-BB63-5F273795F73B}" presName="hierRoot2" presStyleCnt="0">
        <dgm:presLayoutVars>
          <dgm:hierBranch val="init"/>
        </dgm:presLayoutVars>
      </dgm:prSet>
      <dgm:spPr/>
    </dgm:pt>
    <dgm:pt modelId="{B09AAC5E-B629-44EA-ABDF-13B949DC326C}" type="pres">
      <dgm:prSet presAssocID="{FCF6AD81-CD55-4554-BB63-5F273795F73B}" presName="rootComposite" presStyleCnt="0"/>
      <dgm:spPr/>
    </dgm:pt>
    <dgm:pt modelId="{6E82D1AC-38EF-45F4-8128-B5B3788D8C6F}" type="pres">
      <dgm:prSet presAssocID="{FCF6AD81-CD55-4554-BB63-5F273795F73B}" presName="rootText" presStyleLbl="node3" presStyleIdx="2" presStyleCnt="7">
        <dgm:presLayoutVars>
          <dgm:chPref val="3"/>
        </dgm:presLayoutVars>
      </dgm:prSet>
      <dgm:spPr/>
    </dgm:pt>
    <dgm:pt modelId="{E82E5B79-D450-4692-A7F6-C3792FA8F0CE}" type="pres">
      <dgm:prSet presAssocID="{FCF6AD81-CD55-4554-BB63-5F273795F73B}" presName="rootConnector" presStyleLbl="node3" presStyleIdx="2" presStyleCnt="7"/>
      <dgm:spPr/>
    </dgm:pt>
    <dgm:pt modelId="{28A99B2C-1B82-47C0-8100-67CD5495BEB5}" type="pres">
      <dgm:prSet presAssocID="{FCF6AD81-CD55-4554-BB63-5F273795F73B}" presName="hierChild4" presStyleCnt="0"/>
      <dgm:spPr/>
    </dgm:pt>
    <dgm:pt modelId="{301DA72B-AAE6-4C6D-8E12-F4A884B25352}" type="pres">
      <dgm:prSet presAssocID="{FCF6AD81-CD55-4554-BB63-5F273795F73B}" presName="hierChild5" presStyleCnt="0"/>
      <dgm:spPr/>
    </dgm:pt>
    <dgm:pt modelId="{7FBDE402-DE5A-4A23-A341-DB1B33234549}" type="pres">
      <dgm:prSet presAssocID="{D0D365E0-FD00-4917-B2B0-D1E96D4693E7}" presName="hierChild5" presStyleCnt="0"/>
      <dgm:spPr/>
    </dgm:pt>
    <dgm:pt modelId="{F6C2FB16-0E2E-4A0A-A53D-434A779B7F51}" type="pres">
      <dgm:prSet presAssocID="{5E746D6F-984F-4691-B567-1649FF1183BB}" presName="Name37" presStyleLbl="parChTrans1D2" presStyleIdx="1" presStyleCnt="4"/>
      <dgm:spPr/>
    </dgm:pt>
    <dgm:pt modelId="{24B50A18-BC84-4FA2-91CE-47341F18D272}" type="pres">
      <dgm:prSet presAssocID="{648FD672-1AF3-47CD-A697-2FE8C3B3780C}" presName="hierRoot2" presStyleCnt="0">
        <dgm:presLayoutVars>
          <dgm:hierBranch val="init"/>
        </dgm:presLayoutVars>
      </dgm:prSet>
      <dgm:spPr/>
    </dgm:pt>
    <dgm:pt modelId="{07BA42A5-515B-4F56-AE6A-F5F192343041}" type="pres">
      <dgm:prSet presAssocID="{648FD672-1AF3-47CD-A697-2FE8C3B3780C}" presName="rootComposite" presStyleCnt="0"/>
      <dgm:spPr/>
    </dgm:pt>
    <dgm:pt modelId="{DA0E0A17-9C2C-4C9A-83C0-6F909414F63E}" type="pres">
      <dgm:prSet presAssocID="{648FD672-1AF3-47CD-A697-2FE8C3B3780C}" presName="rootText" presStyleLbl="node2" presStyleIdx="1" presStyleCnt="3">
        <dgm:presLayoutVars>
          <dgm:chPref val="3"/>
        </dgm:presLayoutVars>
      </dgm:prSet>
      <dgm:spPr/>
    </dgm:pt>
    <dgm:pt modelId="{D922EDED-961A-4BE5-B2C5-303C25A3398D}" type="pres">
      <dgm:prSet presAssocID="{648FD672-1AF3-47CD-A697-2FE8C3B3780C}" presName="rootConnector" presStyleLbl="node2" presStyleIdx="1" presStyleCnt="3"/>
      <dgm:spPr/>
    </dgm:pt>
    <dgm:pt modelId="{F9801BDC-78FD-44C9-BA62-0BA13F0EA4BB}" type="pres">
      <dgm:prSet presAssocID="{648FD672-1AF3-47CD-A697-2FE8C3B3780C}" presName="hierChild4" presStyleCnt="0"/>
      <dgm:spPr/>
    </dgm:pt>
    <dgm:pt modelId="{6B4732C3-7121-4BF3-AAE7-3C7C7C97B6D3}" type="pres">
      <dgm:prSet presAssocID="{CB602D27-D3C5-4366-A468-6451DD5D4DE0}" presName="Name37" presStyleLbl="parChTrans1D3" presStyleIdx="3" presStyleCnt="7"/>
      <dgm:spPr/>
    </dgm:pt>
    <dgm:pt modelId="{15627016-857E-4173-B29F-278835BFD6CF}" type="pres">
      <dgm:prSet presAssocID="{93C64934-6A83-4315-8D77-40046DC42AB0}" presName="hierRoot2" presStyleCnt="0">
        <dgm:presLayoutVars>
          <dgm:hierBranch/>
        </dgm:presLayoutVars>
      </dgm:prSet>
      <dgm:spPr/>
    </dgm:pt>
    <dgm:pt modelId="{7B73C0C6-33E4-4CA8-9AE3-CE1EFA7BB94F}" type="pres">
      <dgm:prSet presAssocID="{93C64934-6A83-4315-8D77-40046DC42AB0}" presName="rootComposite" presStyleCnt="0"/>
      <dgm:spPr/>
    </dgm:pt>
    <dgm:pt modelId="{9A32A1CA-4A3A-4F33-87DE-F790F22F8283}" type="pres">
      <dgm:prSet presAssocID="{93C64934-6A83-4315-8D77-40046DC42AB0}" presName="rootText" presStyleLbl="node3" presStyleIdx="3" presStyleCnt="7">
        <dgm:presLayoutVars>
          <dgm:chPref val="3"/>
        </dgm:presLayoutVars>
      </dgm:prSet>
      <dgm:spPr/>
    </dgm:pt>
    <dgm:pt modelId="{C6E58E5B-728E-4153-8206-AB620399AA92}" type="pres">
      <dgm:prSet presAssocID="{93C64934-6A83-4315-8D77-40046DC42AB0}" presName="rootConnector" presStyleLbl="node3" presStyleIdx="3" presStyleCnt="7"/>
      <dgm:spPr/>
    </dgm:pt>
    <dgm:pt modelId="{27AB4AEC-B1CC-41E0-8B85-BEAA98E6EA67}" type="pres">
      <dgm:prSet presAssocID="{93C64934-6A83-4315-8D77-40046DC42AB0}" presName="hierChild4" presStyleCnt="0"/>
      <dgm:spPr/>
    </dgm:pt>
    <dgm:pt modelId="{6CE0BF7F-FEA0-45EB-AD18-6B309BE18B30}" type="pres">
      <dgm:prSet presAssocID="{86E493FE-9EAE-4C80-81A6-0409E08C2808}" presName="Name35" presStyleLbl="parChTrans1D4" presStyleIdx="4" presStyleCnt="14"/>
      <dgm:spPr/>
    </dgm:pt>
    <dgm:pt modelId="{65569E1A-9D1C-4AD9-88BE-13C9B5842B96}" type="pres">
      <dgm:prSet presAssocID="{C16A3EB7-A18E-4B62-BC5E-1CB1F0C593C7}" presName="hierRoot2" presStyleCnt="0">
        <dgm:presLayoutVars>
          <dgm:hierBranch val="init"/>
        </dgm:presLayoutVars>
      </dgm:prSet>
      <dgm:spPr/>
    </dgm:pt>
    <dgm:pt modelId="{EAA564D4-98C8-4646-83B3-FD8E992E8149}" type="pres">
      <dgm:prSet presAssocID="{C16A3EB7-A18E-4B62-BC5E-1CB1F0C593C7}" presName="rootComposite" presStyleCnt="0"/>
      <dgm:spPr/>
    </dgm:pt>
    <dgm:pt modelId="{253981EE-7A6C-4491-A5E6-6ABAF397506C}" type="pres">
      <dgm:prSet presAssocID="{C16A3EB7-A18E-4B62-BC5E-1CB1F0C593C7}" presName="rootText" presStyleLbl="node4" presStyleIdx="4" presStyleCnt="14">
        <dgm:presLayoutVars>
          <dgm:chPref val="3"/>
        </dgm:presLayoutVars>
      </dgm:prSet>
      <dgm:spPr/>
    </dgm:pt>
    <dgm:pt modelId="{1ABAEA4E-543B-4D77-B0CD-C6833977BA82}" type="pres">
      <dgm:prSet presAssocID="{C16A3EB7-A18E-4B62-BC5E-1CB1F0C593C7}" presName="rootConnector" presStyleLbl="node4" presStyleIdx="4" presStyleCnt="14"/>
      <dgm:spPr/>
    </dgm:pt>
    <dgm:pt modelId="{8CD58C6D-9845-410A-97F1-A22D8490CD51}" type="pres">
      <dgm:prSet presAssocID="{C16A3EB7-A18E-4B62-BC5E-1CB1F0C593C7}" presName="hierChild4" presStyleCnt="0"/>
      <dgm:spPr/>
    </dgm:pt>
    <dgm:pt modelId="{D3055E92-3D53-4E26-BC88-2847DAF46672}" type="pres">
      <dgm:prSet presAssocID="{C16A3EB7-A18E-4B62-BC5E-1CB1F0C593C7}" presName="hierChild5" presStyleCnt="0"/>
      <dgm:spPr/>
    </dgm:pt>
    <dgm:pt modelId="{D33DA8C6-9F5F-4AF8-B324-2EADEC4D71FD}" type="pres">
      <dgm:prSet presAssocID="{F8A8D598-037A-417E-942A-830380F314A8}" presName="Name35" presStyleLbl="parChTrans1D4" presStyleIdx="5" presStyleCnt="14"/>
      <dgm:spPr/>
    </dgm:pt>
    <dgm:pt modelId="{BDFAD070-1E74-4A38-95EC-2D6E51990B76}" type="pres">
      <dgm:prSet presAssocID="{610648B3-A63E-4991-A46A-8F34B1AF5393}" presName="hierRoot2" presStyleCnt="0">
        <dgm:presLayoutVars>
          <dgm:hierBranch val="init"/>
        </dgm:presLayoutVars>
      </dgm:prSet>
      <dgm:spPr/>
    </dgm:pt>
    <dgm:pt modelId="{27DE4930-91B6-4989-9983-4B1CFD5836A1}" type="pres">
      <dgm:prSet presAssocID="{610648B3-A63E-4991-A46A-8F34B1AF5393}" presName="rootComposite" presStyleCnt="0"/>
      <dgm:spPr/>
    </dgm:pt>
    <dgm:pt modelId="{8AAF6419-D64E-474B-86F1-765A39917F00}" type="pres">
      <dgm:prSet presAssocID="{610648B3-A63E-4991-A46A-8F34B1AF5393}" presName="rootText" presStyleLbl="node4" presStyleIdx="5" presStyleCnt="14">
        <dgm:presLayoutVars>
          <dgm:chPref val="3"/>
        </dgm:presLayoutVars>
      </dgm:prSet>
      <dgm:spPr/>
    </dgm:pt>
    <dgm:pt modelId="{03A3A310-B26E-499F-B482-F4A245CB864A}" type="pres">
      <dgm:prSet presAssocID="{610648B3-A63E-4991-A46A-8F34B1AF5393}" presName="rootConnector" presStyleLbl="node4" presStyleIdx="5" presStyleCnt="14"/>
      <dgm:spPr/>
    </dgm:pt>
    <dgm:pt modelId="{8008E48D-F6E5-46AA-9312-124D7749C379}" type="pres">
      <dgm:prSet presAssocID="{610648B3-A63E-4991-A46A-8F34B1AF5393}" presName="hierChild4" presStyleCnt="0"/>
      <dgm:spPr/>
    </dgm:pt>
    <dgm:pt modelId="{D8804932-838F-4C1D-9043-F984F4E9906E}" type="pres">
      <dgm:prSet presAssocID="{610648B3-A63E-4991-A46A-8F34B1AF5393}" presName="hierChild5" presStyleCnt="0"/>
      <dgm:spPr/>
    </dgm:pt>
    <dgm:pt modelId="{9C531300-4CEF-4E63-BFC5-B05B38E25763}" type="pres">
      <dgm:prSet presAssocID="{93C64934-6A83-4315-8D77-40046DC42AB0}" presName="hierChild5" presStyleCnt="0"/>
      <dgm:spPr/>
    </dgm:pt>
    <dgm:pt modelId="{5B9CF944-70BC-4D1E-8E48-F33FF54CF9DF}" type="pres">
      <dgm:prSet presAssocID="{8B20E72B-4B4B-4BBC-80A9-4F584EA21803}" presName="Name37" presStyleLbl="parChTrans1D3" presStyleIdx="4" presStyleCnt="7"/>
      <dgm:spPr/>
    </dgm:pt>
    <dgm:pt modelId="{541A5A9F-7454-4D0F-8D42-6F4456C2479D}" type="pres">
      <dgm:prSet presAssocID="{DF4475CF-44E9-457B-BE61-027601BF055B}" presName="hierRoot2" presStyleCnt="0">
        <dgm:presLayoutVars>
          <dgm:hierBranch/>
        </dgm:presLayoutVars>
      </dgm:prSet>
      <dgm:spPr/>
    </dgm:pt>
    <dgm:pt modelId="{02C29D10-ADEF-4D83-BDA0-1E660FA067F9}" type="pres">
      <dgm:prSet presAssocID="{DF4475CF-44E9-457B-BE61-027601BF055B}" presName="rootComposite" presStyleCnt="0"/>
      <dgm:spPr/>
    </dgm:pt>
    <dgm:pt modelId="{6D54EB39-FE40-4AE0-8A78-0F65031B908A}" type="pres">
      <dgm:prSet presAssocID="{DF4475CF-44E9-457B-BE61-027601BF055B}" presName="rootText" presStyleLbl="node3" presStyleIdx="4" presStyleCnt="7">
        <dgm:presLayoutVars>
          <dgm:chPref val="3"/>
        </dgm:presLayoutVars>
      </dgm:prSet>
      <dgm:spPr/>
    </dgm:pt>
    <dgm:pt modelId="{A282A24D-E221-4248-8F6A-1AF02BDE7F7D}" type="pres">
      <dgm:prSet presAssocID="{DF4475CF-44E9-457B-BE61-027601BF055B}" presName="rootConnector" presStyleLbl="node3" presStyleIdx="4" presStyleCnt="7"/>
      <dgm:spPr/>
    </dgm:pt>
    <dgm:pt modelId="{FD031B0B-A9AC-41B9-B9B1-7F52D5FBB363}" type="pres">
      <dgm:prSet presAssocID="{DF4475CF-44E9-457B-BE61-027601BF055B}" presName="hierChild4" presStyleCnt="0"/>
      <dgm:spPr/>
    </dgm:pt>
    <dgm:pt modelId="{08CC7FA0-923A-4FBF-9711-C3B36BFDF9AE}" type="pres">
      <dgm:prSet presAssocID="{7B5DF593-4D30-4F66-AD0A-DFE33D42E0EB}" presName="Name35" presStyleLbl="parChTrans1D4" presStyleIdx="6" presStyleCnt="14"/>
      <dgm:spPr/>
    </dgm:pt>
    <dgm:pt modelId="{3CCBFB95-75D5-498C-B1C5-3731799A6973}" type="pres">
      <dgm:prSet presAssocID="{330E0576-3275-4BE5-A8A2-70C90AF45243}" presName="hierRoot2" presStyleCnt="0">
        <dgm:presLayoutVars>
          <dgm:hierBranch/>
        </dgm:presLayoutVars>
      </dgm:prSet>
      <dgm:spPr/>
    </dgm:pt>
    <dgm:pt modelId="{4C2C568F-013A-40AC-8D3D-B9F016BFD467}" type="pres">
      <dgm:prSet presAssocID="{330E0576-3275-4BE5-A8A2-70C90AF45243}" presName="rootComposite" presStyleCnt="0"/>
      <dgm:spPr/>
    </dgm:pt>
    <dgm:pt modelId="{43FB4E25-6E39-4285-98FC-DE104CE63B6D}" type="pres">
      <dgm:prSet presAssocID="{330E0576-3275-4BE5-A8A2-70C90AF45243}" presName="rootText" presStyleLbl="node4" presStyleIdx="6" presStyleCnt="14">
        <dgm:presLayoutVars>
          <dgm:chPref val="3"/>
        </dgm:presLayoutVars>
      </dgm:prSet>
      <dgm:spPr/>
    </dgm:pt>
    <dgm:pt modelId="{B4C56B5E-E747-404F-AB62-CED1CD0EA163}" type="pres">
      <dgm:prSet presAssocID="{330E0576-3275-4BE5-A8A2-70C90AF45243}" presName="rootConnector" presStyleLbl="node4" presStyleIdx="6" presStyleCnt="14"/>
      <dgm:spPr/>
    </dgm:pt>
    <dgm:pt modelId="{5390C7EA-348F-42B7-B56F-081A64373821}" type="pres">
      <dgm:prSet presAssocID="{330E0576-3275-4BE5-A8A2-70C90AF45243}" presName="hierChild4" presStyleCnt="0"/>
      <dgm:spPr/>
    </dgm:pt>
    <dgm:pt modelId="{72DA9029-CA49-496A-89B6-F39D3A706113}" type="pres">
      <dgm:prSet presAssocID="{8FF8DC2C-06C8-4556-9C9F-F0610564A3C5}" presName="Name35" presStyleLbl="parChTrans1D4" presStyleIdx="7" presStyleCnt="14"/>
      <dgm:spPr/>
    </dgm:pt>
    <dgm:pt modelId="{AEE1618F-59F1-4452-AE4B-EDD3C0E53A51}" type="pres">
      <dgm:prSet presAssocID="{ED2D84C6-C2D3-4B58-8BAC-098E425B259E}" presName="hierRoot2" presStyleCnt="0">
        <dgm:presLayoutVars>
          <dgm:hierBranch val="init"/>
        </dgm:presLayoutVars>
      </dgm:prSet>
      <dgm:spPr/>
    </dgm:pt>
    <dgm:pt modelId="{15AA6F74-624B-4861-BBD6-BF4FE4D54C18}" type="pres">
      <dgm:prSet presAssocID="{ED2D84C6-C2D3-4B58-8BAC-098E425B259E}" presName="rootComposite" presStyleCnt="0"/>
      <dgm:spPr/>
    </dgm:pt>
    <dgm:pt modelId="{7B058C96-85C3-46BF-952D-7B8A3E50A0B0}" type="pres">
      <dgm:prSet presAssocID="{ED2D84C6-C2D3-4B58-8BAC-098E425B259E}" presName="rootText" presStyleLbl="node4" presStyleIdx="7" presStyleCnt="14">
        <dgm:presLayoutVars>
          <dgm:chPref val="3"/>
        </dgm:presLayoutVars>
      </dgm:prSet>
      <dgm:spPr/>
    </dgm:pt>
    <dgm:pt modelId="{A78A6C97-C90F-4F61-A196-A2729BAF1D71}" type="pres">
      <dgm:prSet presAssocID="{ED2D84C6-C2D3-4B58-8BAC-098E425B259E}" presName="rootConnector" presStyleLbl="node4" presStyleIdx="7" presStyleCnt="14"/>
      <dgm:spPr/>
    </dgm:pt>
    <dgm:pt modelId="{4AA38CC9-C015-4369-888A-9F081D2B7DF3}" type="pres">
      <dgm:prSet presAssocID="{ED2D84C6-C2D3-4B58-8BAC-098E425B259E}" presName="hierChild4" presStyleCnt="0"/>
      <dgm:spPr/>
    </dgm:pt>
    <dgm:pt modelId="{A6351840-F6AF-43E6-B838-27F3BF4E08A2}" type="pres">
      <dgm:prSet presAssocID="{ED2D84C6-C2D3-4B58-8BAC-098E425B259E}" presName="hierChild5" presStyleCnt="0"/>
      <dgm:spPr/>
    </dgm:pt>
    <dgm:pt modelId="{E64FA138-147D-4891-B7EB-FE6D93E67601}" type="pres">
      <dgm:prSet presAssocID="{B3D05FBC-DEDE-447C-88C5-F3DC3C3B791A}" presName="Name35" presStyleLbl="parChTrans1D4" presStyleIdx="8" presStyleCnt="14"/>
      <dgm:spPr/>
    </dgm:pt>
    <dgm:pt modelId="{67F90C48-9B1C-42A8-863B-0115B7B8FCC6}" type="pres">
      <dgm:prSet presAssocID="{B809550A-DAD1-4A9C-AB71-B6DC30317C40}" presName="hierRoot2" presStyleCnt="0">
        <dgm:presLayoutVars>
          <dgm:hierBranch val="init"/>
        </dgm:presLayoutVars>
      </dgm:prSet>
      <dgm:spPr/>
    </dgm:pt>
    <dgm:pt modelId="{50CC5014-1597-4DD7-B368-3CF18EFCE4EC}" type="pres">
      <dgm:prSet presAssocID="{B809550A-DAD1-4A9C-AB71-B6DC30317C40}" presName="rootComposite" presStyleCnt="0"/>
      <dgm:spPr/>
    </dgm:pt>
    <dgm:pt modelId="{7852340D-9429-42F9-9F3C-D437A44879EE}" type="pres">
      <dgm:prSet presAssocID="{B809550A-DAD1-4A9C-AB71-B6DC30317C40}" presName="rootText" presStyleLbl="node4" presStyleIdx="8" presStyleCnt="14">
        <dgm:presLayoutVars>
          <dgm:chPref val="3"/>
        </dgm:presLayoutVars>
      </dgm:prSet>
      <dgm:spPr/>
    </dgm:pt>
    <dgm:pt modelId="{4C9B95F1-D0EC-4DE3-B219-3509ABCE847C}" type="pres">
      <dgm:prSet presAssocID="{B809550A-DAD1-4A9C-AB71-B6DC30317C40}" presName="rootConnector" presStyleLbl="node4" presStyleIdx="8" presStyleCnt="14"/>
      <dgm:spPr/>
    </dgm:pt>
    <dgm:pt modelId="{FD7E59E7-4663-422B-9EBB-8E5F3AAF802B}" type="pres">
      <dgm:prSet presAssocID="{B809550A-DAD1-4A9C-AB71-B6DC30317C40}" presName="hierChild4" presStyleCnt="0"/>
      <dgm:spPr/>
    </dgm:pt>
    <dgm:pt modelId="{93E6D421-5C8E-4D88-B49C-093A3958FC5D}" type="pres">
      <dgm:prSet presAssocID="{B809550A-DAD1-4A9C-AB71-B6DC30317C40}" presName="hierChild5" presStyleCnt="0"/>
      <dgm:spPr/>
    </dgm:pt>
    <dgm:pt modelId="{EB7F40C7-5576-4349-A196-6965513199D4}" type="pres">
      <dgm:prSet presAssocID="{739A597B-BC3F-4366-ACBB-D0E921B35FB2}" presName="Name35" presStyleLbl="parChTrans1D4" presStyleIdx="9" presStyleCnt="14"/>
      <dgm:spPr/>
    </dgm:pt>
    <dgm:pt modelId="{B72F7889-45CE-47ED-8F34-42834F21DDDE}" type="pres">
      <dgm:prSet presAssocID="{281BB674-D5CD-4420-9102-0BDFCAFBC786}" presName="hierRoot2" presStyleCnt="0">
        <dgm:presLayoutVars>
          <dgm:hierBranch val="init"/>
        </dgm:presLayoutVars>
      </dgm:prSet>
      <dgm:spPr/>
    </dgm:pt>
    <dgm:pt modelId="{32701F85-5110-41ED-9463-308E771B7732}" type="pres">
      <dgm:prSet presAssocID="{281BB674-D5CD-4420-9102-0BDFCAFBC786}" presName="rootComposite" presStyleCnt="0"/>
      <dgm:spPr/>
    </dgm:pt>
    <dgm:pt modelId="{D854FCB6-A5C2-4787-B441-6631810B6194}" type="pres">
      <dgm:prSet presAssocID="{281BB674-D5CD-4420-9102-0BDFCAFBC786}" presName="rootText" presStyleLbl="node4" presStyleIdx="9" presStyleCnt="14">
        <dgm:presLayoutVars>
          <dgm:chPref val="3"/>
        </dgm:presLayoutVars>
      </dgm:prSet>
      <dgm:spPr/>
    </dgm:pt>
    <dgm:pt modelId="{0B5BFFA7-A24D-470D-9657-4E0DDA928568}" type="pres">
      <dgm:prSet presAssocID="{281BB674-D5CD-4420-9102-0BDFCAFBC786}" presName="rootConnector" presStyleLbl="node4" presStyleIdx="9" presStyleCnt="14"/>
      <dgm:spPr/>
    </dgm:pt>
    <dgm:pt modelId="{D4F0D21F-B8DE-4599-AB0B-DF06A1ACA11B}" type="pres">
      <dgm:prSet presAssocID="{281BB674-D5CD-4420-9102-0BDFCAFBC786}" presName="hierChild4" presStyleCnt="0"/>
      <dgm:spPr/>
    </dgm:pt>
    <dgm:pt modelId="{678B58EB-E1E4-47B0-96A1-7C690D2FE421}" type="pres">
      <dgm:prSet presAssocID="{281BB674-D5CD-4420-9102-0BDFCAFBC786}" presName="hierChild5" presStyleCnt="0"/>
      <dgm:spPr/>
    </dgm:pt>
    <dgm:pt modelId="{479BE271-5E41-4D52-9C97-7D81AE86B6F5}" type="pres">
      <dgm:prSet presAssocID="{330E0576-3275-4BE5-A8A2-70C90AF45243}" presName="hierChild5" presStyleCnt="0"/>
      <dgm:spPr/>
    </dgm:pt>
    <dgm:pt modelId="{19A77153-65E6-4C11-AB39-A5B8FA09DF83}" type="pres">
      <dgm:prSet presAssocID="{DF4475CF-44E9-457B-BE61-027601BF055B}" presName="hierChild5" presStyleCnt="0"/>
      <dgm:spPr/>
    </dgm:pt>
    <dgm:pt modelId="{E1B3DB93-5F70-4611-98FD-45809117CB01}" type="pres">
      <dgm:prSet presAssocID="{648FD672-1AF3-47CD-A697-2FE8C3B3780C}" presName="hierChild5" presStyleCnt="0"/>
      <dgm:spPr/>
    </dgm:pt>
    <dgm:pt modelId="{EC468F2C-0DB0-4F1E-8AFB-887650E8046C}" type="pres">
      <dgm:prSet presAssocID="{ACAD8FE5-0E41-4B5D-AF26-F4CFC4A82648}" presName="Name37" presStyleLbl="parChTrans1D2" presStyleIdx="2" presStyleCnt="4"/>
      <dgm:spPr/>
    </dgm:pt>
    <dgm:pt modelId="{7A1AC19A-395C-4CB6-A4F2-C47DD01DF0D3}" type="pres">
      <dgm:prSet presAssocID="{B6D6967C-0A5E-4782-B9E7-7AC2D626BAE4}" presName="hierRoot2" presStyleCnt="0">
        <dgm:presLayoutVars>
          <dgm:hierBranch val="init"/>
        </dgm:presLayoutVars>
      </dgm:prSet>
      <dgm:spPr/>
    </dgm:pt>
    <dgm:pt modelId="{CB46461C-B50D-42EE-9AAD-28550567C326}" type="pres">
      <dgm:prSet presAssocID="{B6D6967C-0A5E-4782-B9E7-7AC2D626BAE4}" presName="rootComposite" presStyleCnt="0"/>
      <dgm:spPr/>
    </dgm:pt>
    <dgm:pt modelId="{1016F2B4-2ADF-4883-BB9D-F42F1C902B7A}" type="pres">
      <dgm:prSet presAssocID="{B6D6967C-0A5E-4782-B9E7-7AC2D626BAE4}" presName="rootText" presStyleLbl="node2" presStyleIdx="2" presStyleCnt="3">
        <dgm:presLayoutVars>
          <dgm:chPref val="3"/>
        </dgm:presLayoutVars>
      </dgm:prSet>
      <dgm:spPr/>
    </dgm:pt>
    <dgm:pt modelId="{8833F844-DFC5-4675-B6A1-5F5CAB10D9F4}" type="pres">
      <dgm:prSet presAssocID="{B6D6967C-0A5E-4782-B9E7-7AC2D626BAE4}" presName="rootConnector" presStyleLbl="node2" presStyleIdx="2" presStyleCnt="3"/>
      <dgm:spPr/>
    </dgm:pt>
    <dgm:pt modelId="{A0C24D7B-11A9-4632-A09E-065D8384F8C4}" type="pres">
      <dgm:prSet presAssocID="{B6D6967C-0A5E-4782-B9E7-7AC2D626BAE4}" presName="hierChild4" presStyleCnt="0"/>
      <dgm:spPr/>
    </dgm:pt>
    <dgm:pt modelId="{45AE586A-76A3-4118-BE35-67073D4A272A}" type="pres">
      <dgm:prSet presAssocID="{44F3948F-77FB-434A-B0CB-7B40618201AA}" presName="Name37" presStyleLbl="parChTrans1D3" presStyleIdx="5" presStyleCnt="7"/>
      <dgm:spPr/>
    </dgm:pt>
    <dgm:pt modelId="{1CAD92A5-3F28-4FB7-BF4C-335B40AEA9D2}" type="pres">
      <dgm:prSet presAssocID="{DA13F1BE-A6C5-4EB8-90BA-A513CEA6CA22}" presName="hierRoot2" presStyleCnt="0">
        <dgm:presLayoutVars>
          <dgm:hierBranch val="init"/>
        </dgm:presLayoutVars>
      </dgm:prSet>
      <dgm:spPr/>
    </dgm:pt>
    <dgm:pt modelId="{4BFF4907-5C37-468A-8966-46A2925C9FFD}" type="pres">
      <dgm:prSet presAssocID="{DA13F1BE-A6C5-4EB8-90BA-A513CEA6CA22}" presName="rootComposite" presStyleCnt="0"/>
      <dgm:spPr/>
    </dgm:pt>
    <dgm:pt modelId="{534EFD69-C98C-4703-BC22-EBD3F9AAEBFA}" type="pres">
      <dgm:prSet presAssocID="{DA13F1BE-A6C5-4EB8-90BA-A513CEA6CA22}" presName="rootText" presStyleLbl="node3" presStyleIdx="5" presStyleCnt="7">
        <dgm:presLayoutVars>
          <dgm:chPref val="3"/>
        </dgm:presLayoutVars>
      </dgm:prSet>
      <dgm:spPr/>
    </dgm:pt>
    <dgm:pt modelId="{A44BB952-02C7-46DA-9AC1-1FA8897D66FC}" type="pres">
      <dgm:prSet presAssocID="{DA13F1BE-A6C5-4EB8-90BA-A513CEA6CA22}" presName="rootConnector" presStyleLbl="node3" presStyleIdx="5" presStyleCnt="7"/>
      <dgm:spPr/>
    </dgm:pt>
    <dgm:pt modelId="{8E20C655-1669-43CB-92E3-4DBEF38441E7}" type="pres">
      <dgm:prSet presAssocID="{DA13F1BE-A6C5-4EB8-90BA-A513CEA6CA22}" presName="hierChild4" presStyleCnt="0"/>
      <dgm:spPr/>
    </dgm:pt>
    <dgm:pt modelId="{56700718-C005-47DD-8677-1B3B63C1ECE7}" type="pres">
      <dgm:prSet presAssocID="{5E790D21-BEF4-4DE1-B87D-C68B3A5676C8}" presName="Name37" presStyleLbl="parChTrans1D4" presStyleIdx="10" presStyleCnt="14"/>
      <dgm:spPr/>
    </dgm:pt>
    <dgm:pt modelId="{2D10CCF5-E7A2-41B8-BF11-217F5F727CF5}" type="pres">
      <dgm:prSet presAssocID="{EDCE07DE-50D0-4FD5-ABCE-187A7C482E63}" presName="hierRoot2" presStyleCnt="0">
        <dgm:presLayoutVars>
          <dgm:hierBranch val="init"/>
        </dgm:presLayoutVars>
      </dgm:prSet>
      <dgm:spPr/>
    </dgm:pt>
    <dgm:pt modelId="{8862BD42-A35A-4B76-A6F4-7A0F98751E0D}" type="pres">
      <dgm:prSet presAssocID="{EDCE07DE-50D0-4FD5-ABCE-187A7C482E63}" presName="rootComposite" presStyleCnt="0"/>
      <dgm:spPr/>
    </dgm:pt>
    <dgm:pt modelId="{2D1F7249-26DA-4C88-9E6C-4127DE049A35}" type="pres">
      <dgm:prSet presAssocID="{EDCE07DE-50D0-4FD5-ABCE-187A7C482E63}" presName="rootText" presStyleLbl="node4" presStyleIdx="10" presStyleCnt="14">
        <dgm:presLayoutVars>
          <dgm:chPref val="3"/>
        </dgm:presLayoutVars>
      </dgm:prSet>
      <dgm:spPr/>
    </dgm:pt>
    <dgm:pt modelId="{A2303E75-9E89-49AA-9E89-FBFD2EF79106}" type="pres">
      <dgm:prSet presAssocID="{EDCE07DE-50D0-4FD5-ABCE-187A7C482E63}" presName="rootConnector" presStyleLbl="node4" presStyleIdx="10" presStyleCnt="14"/>
      <dgm:spPr/>
    </dgm:pt>
    <dgm:pt modelId="{77C012B3-C2F7-4EFC-BC53-5DF27D832753}" type="pres">
      <dgm:prSet presAssocID="{EDCE07DE-50D0-4FD5-ABCE-187A7C482E63}" presName="hierChild4" presStyleCnt="0"/>
      <dgm:spPr/>
    </dgm:pt>
    <dgm:pt modelId="{DD59940C-CFD3-4F37-9618-0123DD99AE5A}" type="pres">
      <dgm:prSet presAssocID="{C55C3FAF-B2DD-4291-A64E-1260D43837CC}" presName="Name37" presStyleLbl="parChTrans1D4" presStyleIdx="11" presStyleCnt="14"/>
      <dgm:spPr/>
    </dgm:pt>
    <dgm:pt modelId="{ED870DB3-EF36-4711-A5CA-12BCE8FBAB1B}" type="pres">
      <dgm:prSet presAssocID="{727A7A1B-2EA7-41FF-BEDC-F21BA5C34166}" presName="hierRoot2" presStyleCnt="0">
        <dgm:presLayoutVars>
          <dgm:hierBranch val="init"/>
        </dgm:presLayoutVars>
      </dgm:prSet>
      <dgm:spPr/>
    </dgm:pt>
    <dgm:pt modelId="{CB931587-FA67-4968-9418-ED3F252027EA}" type="pres">
      <dgm:prSet presAssocID="{727A7A1B-2EA7-41FF-BEDC-F21BA5C34166}" presName="rootComposite" presStyleCnt="0"/>
      <dgm:spPr/>
    </dgm:pt>
    <dgm:pt modelId="{FFF1A7CE-0172-40D8-A282-F8CA45AA2E94}" type="pres">
      <dgm:prSet presAssocID="{727A7A1B-2EA7-41FF-BEDC-F21BA5C34166}" presName="rootText" presStyleLbl="node4" presStyleIdx="11" presStyleCnt="14">
        <dgm:presLayoutVars>
          <dgm:chPref val="3"/>
        </dgm:presLayoutVars>
      </dgm:prSet>
      <dgm:spPr/>
    </dgm:pt>
    <dgm:pt modelId="{B4C75F3D-AF58-4A64-A473-256AE500CCF4}" type="pres">
      <dgm:prSet presAssocID="{727A7A1B-2EA7-41FF-BEDC-F21BA5C34166}" presName="rootConnector" presStyleLbl="node4" presStyleIdx="11" presStyleCnt="14"/>
      <dgm:spPr/>
    </dgm:pt>
    <dgm:pt modelId="{F418B565-610B-46DA-9669-BAF7E978C54B}" type="pres">
      <dgm:prSet presAssocID="{727A7A1B-2EA7-41FF-BEDC-F21BA5C34166}" presName="hierChild4" presStyleCnt="0"/>
      <dgm:spPr/>
    </dgm:pt>
    <dgm:pt modelId="{A92386D5-B824-4B28-8157-6ABC51CDE218}" type="pres">
      <dgm:prSet presAssocID="{727A7A1B-2EA7-41FF-BEDC-F21BA5C34166}" presName="hierChild5" presStyleCnt="0"/>
      <dgm:spPr/>
    </dgm:pt>
    <dgm:pt modelId="{FFC867C7-8AED-47A2-8304-ADC0B8116D83}" type="pres">
      <dgm:prSet presAssocID="{80166FAC-3CC7-48C9-9AC2-D6B8FFEA9821}" presName="Name37" presStyleLbl="parChTrans1D4" presStyleIdx="12" presStyleCnt="14"/>
      <dgm:spPr/>
    </dgm:pt>
    <dgm:pt modelId="{BF4E02C0-D078-4C8B-BF65-D0D24DA27058}" type="pres">
      <dgm:prSet presAssocID="{FDD38C6C-2470-4F6F-A922-C04CEC303FAC}" presName="hierRoot2" presStyleCnt="0">
        <dgm:presLayoutVars>
          <dgm:hierBranch val="init"/>
        </dgm:presLayoutVars>
      </dgm:prSet>
      <dgm:spPr/>
    </dgm:pt>
    <dgm:pt modelId="{0B8120F1-BFAF-4777-B484-77EEC46F494A}" type="pres">
      <dgm:prSet presAssocID="{FDD38C6C-2470-4F6F-A922-C04CEC303FAC}" presName="rootComposite" presStyleCnt="0"/>
      <dgm:spPr/>
    </dgm:pt>
    <dgm:pt modelId="{50E70373-905F-458F-96C3-0A1BF4292589}" type="pres">
      <dgm:prSet presAssocID="{FDD38C6C-2470-4F6F-A922-C04CEC303FAC}" presName="rootText" presStyleLbl="node4" presStyleIdx="12" presStyleCnt="14">
        <dgm:presLayoutVars>
          <dgm:chPref val="3"/>
        </dgm:presLayoutVars>
      </dgm:prSet>
      <dgm:spPr/>
    </dgm:pt>
    <dgm:pt modelId="{BE30741C-B0FE-415C-A56B-19764CED50EB}" type="pres">
      <dgm:prSet presAssocID="{FDD38C6C-2470-4F6F-A922-C04CEC303FAC}" presName="rootConnector" presStyleLbl="node4" presStyleIdx="12" presStyleCnt="14"/>
      <dgm:spPr/>
    </dgm:pt>
    <dgm:pt modelId="{553610D4-7B41-4ADB-B8B1-C87403AF9785}" type="pres">
      <dgm:prSet presAssocID="{FDD38C6C-2470-4F6F-A922-C04CEC303FAC}" presName="hierChild4" presStyleCnt="0"/>
      <dgm:spPr/>
    </dgm:pt>
    <dgm:pt modelId="{6004631F-8437-4060-AD15-26D7C05C0CBB}" type="pres">
      <dgm:prSet presAssocID="{FDD38C6C-2470-4F6F-A922-C04CEC303FAC}" presName="hierChild5" presStyleCnt="0"/>
      <dgm:spPr/>
    </dgm:pt>
    <dgm:pt modelId="{8A8894E4-58B3-40B2-B4F3-2346001E85D4}" type="pres">
      <dgm:prSet presAssocID="{EDCE07DE-50D0-4FD5-ABCE-187A7C482E63}" presName="hierChild5" presStyleCnt="0"/>
      <dgm:spPr/>
    </dgm:pt>
    <dgm:pt modelId="{A102C916-7C63-46F0-8CC8-E762135C05BA}" type="pres">
      <dgm:prSet presAssocID="{DA13F1BE-A6C5-4EB8-90BA-A513CEA6CA22}" presName="hierChild5" presStyleCnt="0"/>
      <dgm:spPr/>
    </dgm:pt>
    <dgm:pt modelId="{8A672A60-B869-4575-9E2A-458723C2389E}" type="pres">
      <dgm:prSet presAssocID="{E40FD8D4-5479-41C7-89A1-12A0B60D9DAC}" presName="Name37" presStyleLbl="parChTrans1D3" presStyleIdx="6" presStyleCnt="7"/>
      <dgm:spPr/>
    </dgm:pt>
    <dgm:pt modelId="{92676B46-2FA9-4491-A45C-612384095684}" type="pres">
      <dgm:prSet presAssocID="{B379579D-AA96-42F1-899B-4901941B5B0F}" presName="hierRoot2" presStyleCnt="0">
        <dgm:presLayoutVars>
          <dgm:hierBranch val="init"/>
        </dgm:presLayoutVars>
      </dgm:prSet>
      <dgm:spPr/>
    </dgm:pt>
    <dgm:pt modelId="{E20CE329-A56B-4347-AEC0-1C6276733EA3}" type="pres">
      <dgm:prSet presAssocID="{B379579D-AA96-42F1-899B-4901941B5B0F}" presName="rootComposite" presStyleCnt="0"/>
      <dgm:spPr/>
    </dgm:pt>
    <dgm:pt modelId="{6D4138BE-1AC2-434D-AAC1-FBCD41865D90}" type="pres">
      <dgm:prSet presAssocID="{B379579D-AA96-42F1-899B-4901941B5B0F}" presName="rootText" presStyleLbl="node3" presStyleIdx="6" presStyleCnt="7">
        <dgm:presLayoutVars>
          <dgm:chPref val="3"/>
        </dgm:presLayoutVars>
      </dgm:prSet>
      <dgm:spPr/>
    </dgm:pt>
    <dgm:pt modelId="{2A4F9A9B-6B99-413F-90C3-AE36212CE0DF}" type="pres">
      <dgm:prSet presAssocID="{B379579D-AA96-42F1-899B-4901941B5B0F}" presName="rootConnector" presStyleLbl="node3" presStyleIdx="6" presStyleCnt="7"/>
      <dgm:spPr/>
    </dgm:pt>
    <dgm:pt modelId="{2F448560-612E-4415-9AAF-AA4EF04E6059}" type="pres">
      <dgm:prSet presAssocID="{B379579D-AA96-42F1-899B-4901941B5B0F}" presName="hierChild4" presStyleCnt="0"/>
      <dgm:spPr/>
    </dgm:pt>
    <dgm:pt modelId="{8A1CB8C0-B59C-4804-BAC0-DA5A29696E25}" type="pres">
      <dgm:prSet presAssocID="{23CE3FF7-1F01-469A-ACA7-99EEFCC1B5A6}" presName="Name37" presStyleLbl="parChTrans1D4" presStyleIdx="13" presStyleCnt="14"/>
      <dgm:spPr/>
    </dgm:pt>
    <dgm:pt modelId="{A7E34AEB-9F28-4AF3-8B4D-B485C3E377E8}" type="pres">
      <dgm:prSet presAssocID="{B22B3DC6-E672-4988-AA2D-BA0A46EB8DA6}" presName="hierRoot2" presStyleCnt="0">
        <dgm:presLayoutVars>
          <dgm:hierBranch val="init"/>
        </dgm:presLayoutVars>
      </dgm:prSet>
      <dgm:spPr/>
    </dgm:pt>
    <dgm:pt modelId="{B3356FE8-8E64-4A58-A010-0EA70157459F}" type="pres">
      <dgm:prSet presAssocID="{B22B3DC6-E672-4988-AA2D-BA0A46EB8DA6}" presName="rootComposite" presStyleCnt="0"/>
      <dgm:spPr/>
    </dgm:pt>
    <dgm:pt modelId="{F10644CB-34EA-4094-B077-5B2313B0C6F2}" type="pres">
      <dgm:prSet presAssocID="{B22B3DC6-E672-4988-AA2D-BA0A46EB8DA6}" presName="rootText" presStyleLbl="node4" presStyleIdx="13" presStyleCnt="14">
        <dgm:presLayoutVars>
          <dgm:chPref val="3"/>
        </dgm:presLayoutVars>
      </dgm:prSet>
      <dgm:spPr/>
    </dgm:pt>
    <dgm:pt modelId="{A1C12E25-A108-47C0-B194-DEB8E5ACB2D6}" type="pres">
      <dgm:prSet presAssocID="{B22B3DC6-E672-4988-AA2D-BA0A46EB8DA6}" presName="rootConnector" presStyleLbl="node4" presStyleIdx="13" presStyleCnt="14"/>
      <dgm:spPr/>
    </dgm:pt>
    <dgm:pt modelId="{36FC648D-7DB9-43AF-AD17-FFDFD60459AE}" type="pres">
      <dgm:prSet presAssocID="{B22B3DC6-E672-4988-AA2D-BA0A46EB8DA6}" presName="hierChild4" presStyleCnt="0"/>
      <dgm:spPr/>
    </dgm:pt>
    <dgm:pt modelId="{ADB64366-DEAD-4338-9983-82B854ED276B}" type="pres">
      <dgm:prSet presAssocID="{B22B3DC6-E672-4988-AA2D-BA0A46EB8DA6}" presName="hierChild5" presStyleCnt="0"/>
      <dgm:spPr/>
    </dgm:pt>
    <dgm:pt modelId="{094AF5EA-1EFD-4DC0-A9C2-430B4CCBE3FB}" type="pres">
      <dgm:prSet presAssocID="{B379579D-AA96-42F1-899B-4901941B5B0F}" presName="hierChild5" presStyleCnt="0"/>
      <dgm:spPr/>
    </dgm:pt>
    <dgm:pt modelId="{F8458637-22D1-4E43-83BA-7C9337CCA398}" type="pres">
      <dgm:prSet presAssocID="{B6D6967C-0A5E-4782-B9E7-7AC2D626BAE4}" presName="hierChild5" presStyleCnt="0"/>
      <dgm:spPr/>
    </dgm:pt>
    <dgm:pt modelId="{22D14E07-1177-4DC6-AF5B-B3F6521C7DCE}" type="pres">
      <dgm:prSet presAssocID="{BC9B4C3E-4912-478D-B217-B3B0C9310351}" presName="hierChild3" presStyleCnt="0"/>
      <dgm:spPr/>
    </dgm:pt>
    <dgm:pt modelId="{A4D51B0A-7255-47AD-AE94-BA62B856C355}" type="pres">
      <dgm:prSet presAssocID="{B4FCADA0-9FA3-49D8-A840-C419DDCB59E7}" presName="Name111" presStyleLbl="parChTrans1D2" presStyleIdx="3" presStyleCnt="4"/>
      <dgm:spPr/>
    </dgm:pt>
    <dgm:pt modelId="{1BBDD9EE-AE80-484B-ABC4-5DC97614388A}" type="pres">
      <dgm:prSet presAssocID="{00B52381-8ECE-48D6-816A-BA126C8CC85E}" presName="hierRoot3" presStyleCnt="0">
        <dgm:presLayoutVars>
          <dgm:hierBranch val="init"/>
        </dgm:presLayoutVars>
      </dgm:prSet>
      <dgm:spPr/>
    </dgm:pt>
    <dgm:pt modelId="{D6D31042-C4B3-4991-88CE-E9FF921560F6}" type="pres">
      <dgm:prSet presAssocID="{00B52381-8ECE-48D6-816A-BA126C8CC85E}" presName="rootComposite3" presStyleCnt="0"/>
      <dgm:spPr/>
    </dgm:pt>
    <dgm:pt modelId="{E3D68746-CC2F-4830-82BC-8975D928141B}" type="pres">
      <dgm:prSet presAssocID="{00B52381-8ECE-48D6-816A-BA126C8CC85E}" presName="rootText3" presStyleLbl="asst1" presStyleIdx="0" presStyleCnt="1">
        <dgm:presLayoutVars>
          <dgm:chPref val="3"/>
        </dgm:presLayoutVars>
      </dgm:prSet>
      <dgm:spPr/>
    </dgm:pt>
    <dgm:pt modelId="{DCBA1812-468A-4B7E-9F38-3DD79E3C1C14}" type="pres">
      <dgm:prSet presAssocID="{00B52381-8ECE-48D6-816A-BA126C8CC85E}" presName="rootConnector3" presStyleLbl="asst1" presStyleIdx="0" presStyleCnt="1"/>
      <dgm:spPr/>
    </dgm:pt>
    <dgm:pt modelId="{E405D276-4EA6-471C-8C4E-547C8B57DBD7}" type="pres">
      <dgm:prSet presAssocID="{00B52381-8ECE-48D6-816A-BA126C8CC85E}" presName="hierChild6" presStyleCnt="0"/>
      <dgm:spPr/>
    </dgm:pt>
    <dgm:pt modelId="{F7431A0F-FB51-4C7E-A6FA-6C7920A392B5}" type="pres">
      <dgm:prSet presAssocID="{00B52381-8ECE-48D6-816A-BA126C8CC85E}" presName="hierChild7" presStyleCnt="0"/>
      <dgm:spPr/>
    </dgm:pt>
  </dgm:ptLst>
  <dgm:cxnLst>
    <dgm:cxn modelId="{D0861E06-F3AA-405A-8D1E-4396D9DFDDFC}" type="presOf" srcId="{C16A3EB7-A18E-4B62-BC5E-1CB1F0C593C7}" destId="{1ABAEA4E-543B-4D77-B0CD-C6833977BA82}" srcOrd="1" destOrd="0" presId="urn:microsoft.com/office/officeart/2005/8/layout/orgChart1"/>
    <dgm:cxn modelId="{4E4F520C-5EB2-4B17-AEE2-12DCD1641B7A}" srcId="{B6D6967C-0A5E-4782-B9E7-7AC2D626BAE4}" destId="{DA13F1BE-A6C5-4EB8-90BA-A513CEA6CA22}" srcOrd="0" destOrd="0" parTransId="{44F3948F-77FB-434A-B0CB-7B40618201AA}" sibTransId="{58C62A1B-4F01-4084-8DE6-148B53386B1F}"/>
    <dgm:cxn modelId="{8A2C820F-0BF6-4C16-A9B9-DB0EA7D82A19}" type="presOf" srcId="{ADB28BFC-25E1-46CA-989F-FDB5BBCCFC0C}" destId="{1E577AE9-094A-4F3A-8F5E-EA207EA1BAB4}" srcOrd="1" destOrd="0" presId="urn:microsoft.com/office/officeart/2005/8/layout/orgChart1"/>
    <dgm:cxn modelId="{18D78412-F884-4CF0-AF6E-D647E05E751C}" type="presOf" srcId="{DF4475CF-44E9-457B-BE61-027601BF055B}" destId="{A282A24D-E221-4248-8F6A-1AF02BDE7F7D}" srcOrd="1" destOrd="0" presId="urn:microsoft.com/office/officeart/2005/8/layout/orgChart1"/>
    <dgm:cxn modelId="{E7C71413-F066-4B5C-B86B-588A3F03709D}" srcId="{93C64934-6A83-4315-8D77-40046DC42AB0}" destId="{C16A3EB7-A18E-4B62-BC5E-1CB1F0C593C7}" srcOrd="0" destOrd="0" parTransId="{86E493FE-9EAE-4C80-81A6-0409E08C2808}" sibTransId="{A34CD7B2-0225-4988-83BD-E6DD2A60D78C}"/>
    <dgm:cxn modelId="{7DA7E314-4F8D-4FE2-A512-664AE0B03267}" type="presOf" srcId="{93C64934-6A83-4315-8D77-40046DC42AB0}" destId="{C6E58E5B-728E-4153-8206-AB620399AA92}" srcOrd="1" destOrd="0" presId="urn:microsoft.com/office/officeart/2005/8/layout/orgChart1"/>
    <dgm:cxn modelId="{BAD56919-CE86-46AC-BA5E-290D80753CB6}" type="presOf" srcId="{B22B3DC6-E672-4988-AA2D-BA0A46EB8DA6}" destId="{A1C12E25-A108-47C0-B194-DEB8E5ACB2D6}" srcOrd="1" destOrd="0" presId="urn:microsoft.com/office/officeart/2005/8/layout/orgChart1"/>
    <dgm:cxn modelId="{2840211C-B922-4040-B3EE-03877D1092E3}" type="presOf" srcId="{F7F5743D-5BD8-477E-9706-09C3B578B4CE}" destId="{28477293-3E25-4BAD-A8E3-5565A149F7A8}" srcOrd="0" destOrd="0" presId="urn:microsoft.com/office/officeart/2005/8/layout/orgChart1"/>
    <dgm:cxn modelId="{8F8D671C-72C3-4902-B39A-C1E9382A7823}" type="presOf" srcId="{80166FAC-3CC7-48C9-9AC2-D6B8FFEA9821}" destId="{FFC867C7-8AED-47A2-8304-ADC0B8116D83}" srcOrd="0" destOrd="0" presId="urn:microsoft.com/office/officeart/2005/8/layout/orgChart1"/>
    <dgm:cxn modelId="{38E4D31C-47BD-43CE-84CE-0A68B15A2E96}" srcId="{DF4475CF-44E9-457B-BE61-027601BF055B}" destId="{330E0576-3275-4BE5-A8A2-70C90AF45243}" srcOrd="0" destOrd="0" parTransId="{7B5DF593-4D30-4F66-AD0A-DFE33D42E0EB}" sibTransId="{16479906-F3AC-47C3-A804-59276F402EC8}"/>
    <dgm:cxn modelId="{B44C0F1D-721D-4D62-8BEA-067F1132B91C}" type="presOf" srcId="{DA13F1BE-A6C5-4EB8-90BA-A513CEA6CA22}" destId="{534EFD69-C98C-4703-BC22-EBD3F9AAEBFA}" srcOrd="0" destOrd="0" presId="urn:microsoft.com/office/officeart/2005/8/layout/orgChart1"/>
    <dgm:cxn modelId="{AD8A951D-297F-4318-9294-82BD8C2DB84A}" type="presOf" srcId="{648FD672-1AF3-47CD-A697-2FE8C3B3780C}" destId="{D922EDED-961A-4BE5-B2C5-303C25A3398D}" srcOrd="1" destOrd="0" presId="urn:microsoft.com/office/officeart/2005/8/layout/orgChart1"/>
    <dgm:cxn modelId="{196C0D25-CBD8-4530-AC1E-7247CC173DFC}" type="presOf" srcId="{610648B3-A63E-4991-A46A-8F34B1AF5393}" destId="{8AAF6419-D64E-474B-86F1-765A39917F00}" srcOrd="0" destOrd="0" presId="urn:microsoft.com/office/officeart/2005/8/layout/orgChart1"/>
    <dgm:cxn modelId="{A73F7825-BC93-40C3-B8CC-64B9D2776B75}" srcId="{BC9B4C3E-4912-478D-B217-B3B0C9310351}" destId="{B6D6967C-0A5E-4782-B9E7-7AC2D626BAE4}" srcOrd="3" destOrd="0" parTransId="{ACAD8FE5-0E41-4B5D-AF26-F4CFC4A82648}" sibTransId="{78AB9482-AB69-4449-9C5F-9B7501256B22}"/>
    <dgm:cxn modelId="{DE627526-59F5-4892-95F0-9CE0985583E1}" type="presOf" srcId="{BC9B4C3E-4912-478D-B217-B3B0C9310351}" destId="{A6EA4166-AFF4-45EA-B749-33D304370A48}" srcOrd="1" destOrd="0" presId="urn:microsoft.com/office/officeart/2005/8/layout/orgChart1"/>
    <dgm:cxn modelId="{EBE82A27-E342-4DD5-A3C3-2F3C9D3BE025}" type="presOf" srcId="{B809550A-DAD1-4A9C-AB71-B6DC30317C40}" destId="{4C9B95F1-D0EC-4DE3-B219-3509ABCE847C}" srcOrd="1" destOrd="0" presId="urn:microsoft.com/office/officeart/2005/8/layout/orgChart1"/>
    <dgm:cxn modelId="{65E4B42C-F020-4C98-A9DE-25D20E57387B}" type="presOf" srcId="{610648B3-A63E-4991-A46A-8F34B1AF5393}" destId="{03A3A310-B26E-499F-B482-F4A245CB864A}" srcOrd="1" destOrd="0" presId="urn:microsoft.com/office/officeart/2005/8/layout/orgChart1"/>
    <dgm:cxn modelId="{EAD3C62C-7579-4775-A43C-BB6D1A532E7F}" type="presOf" srcId="{B6D6967C-0A5E-4782-B9E7-7AC2D626BAE4}" destId="{1016F2B4-2ADF-4883-BB9D-F42F1C902B7A}" srcOrd="0" destOrd="0" presId="urn:microsoft.com/office/officeart/2005/8/layout/orgChart1"/>
    <dgm:cxn modelId="{9EEC892F-22F6-45E0-9896-02C8C8507A8D}" type="presOf" srcId="{5ED51FFE-5205-4BDF-A85B-95189B749623}" destId="{2B3968AA-4D57-4043-9E50-58AD5369AB2C}" srcOrd="0" destOrd="0" presId="urn:microsoft.com/office/officeart/2005/8/layout/orgChart1"/>
    <dgm:cxn modelId="{41DE8F30-4DC8-439F-B7C9-42B675F1F440}" type="presOf" srcId="{FCF6AD81-CD55-4554-BB63-5F273795F73B}" destId="{E82E5B79-D450-4692-A7F6-C3792FA8F0CE}" srcOrd="1" destOrd="0" presId="urn:microsoft.com/office/officeart/2005/8/layout/orgChart1"/>
    <dgm:cxn modelId="{F1E3D332-2BFD-444C-A8B3-40A9C8FC0815}" type="presOf" srcId="{B379579D-AA96-42F1-899B-4901941B5B0F}" destId="{2A4F9A9B-6B99-413F-90C3-AE36212CE0DF}" srcOrd="1" destOrd="0" presId="urn:microsoft.com/office/officeart/2005/8/layout/orgChart1"/>
    <dgm:cxn modelId="{0F3B5735-B5B8-4E8A-AE9E-C6E0D38610C1}" type="presOf" srcId="{8FF8DC2C-06C8-4556-9C9F-F0610564A3C5}" destId="{72DA9029-CA49-496A-89B6-F39D3A706113}" srcOrd="0" destOrd="0" presId="urn:microsoft.com/office/officeart/2005/8/layout/orgChart1"/>
    <dgm:cxn modelId="{E8679339-0A8A-4DEC-B141-FE57A987271D}" srcId="{D0D365E0-FD00-4917-B2B0-D1E96D4693E7}" destId="{F7F5743D-5BD8-477E-9706-09C3B578B4CE}" srcOrd="0" destOrd="0" parTransId="{EFA5638A-B4D2-4526-BE99-9B18D52AADEA}" sibTransId="{93DE4D7F-E155-439B-B159-C2740EE0DFC4}"/>
    <dgm:cxn modelId="{53FFD73D-83AA-493F-982F-6A97C52A81AA}" type="presOf" srcId="{23CE3FF7-1F01-469A-ACA7-99EEFCC1B5A6}" destId="{8A1CB8C0-B59C-4804-BAC0-DA5A29696E25}" srcOrd="0" destOrd="0" presId="urn:microsoft.com/office/officeart/2005/8/layout/orgChart1"/>
    <dgm:cxn modelId="{FE616640-6783-4E9A-9720-4D9F021877D5}" type="presOf" srcId="{06999335-3413-46A5-82E8-003D4A5319A1}" destId="{B3A06927-B8C6-4030-A59D-9E1FE74E8119}" srcOrd="0" destOrd="0" presId="urn:microsoft.com/office/officeart/2005/8/layout/orgChart1"/>
    <dgm:cxn modelId="{33DDDE5B-E2BE-453C-8F7D-81F8F38B08BA}" type="presOf" srcId="{273ACA26-F31E-461F-BB4F-2D3707DF5625}" destId="{EE1A0A48-D8F7-430C-8E83-D879C99A29B8}" srcOrd="0" destOrd="0" presId="urn:microsoft.com/office/officeart/2005/8/layout/orgChart1"/>
    <dgm:cxn modelId="{7EF0895E-8B7D-4315-9C41-5A95A719E82B}" type="presOf" srcId="{86E493FE-9EAE-4C80-81A6-0409E08C2808}" destId="{6CE0BF7F-FEA0-45EB-AD18-6B309BE18B30}" srcOrd="0" destOrd="0" presId="urn:microsoft.com/office/officeart/2005/8/layout/orgChart1"/>
    <dgm:cxn modelId="{5063565F-8377-429C-A62D-950B917CB3CD}" type="presOf" srcId="{C6EF1705-5DFC-4624-841D-6E0DAC10C2EC}" destId="{2456C22C-C148-40E0-9640-305C79CDAFF1}" srcOrd="0" destOrd="0" presId="urn:microsoft.com/office/officeart/2005/8/layout/orgChart1"/>
    <dgm:cxn modelId="{C05AE162-BD3C-4EF0-8766-9133500F9D13}" srcId="{BC9B4C3E-4912-478D-B217-B3B0C9310351}" destId="{00B52381-8ECE-48D6-816A-BA126C8CC85E}" srcOrd="0" destOrd="0" parTransId="{B4FCADA0-9FA3-49D8-A840-C419DDCB59E7}" sibTransId="{8592DF3A-E039-4E08-9679-BA1340ACC2F1}"/>
    <dgm:cxn modelId="{C2C74C44-9729-49EB-88F4-5B3E23A78D60}" type="presOf" srcId="{D8354BB9-7CDB-4BBD-A190-122BAD0CD6CE}" destId="{26B35D4E-DDCC-48CA-B57E-9FF0E7CF2DF1}" srcOrd="0" destOrd="0" presId="urn:microsoft.com/office/officeart/2005/8/layout/orgChart1"/>
    <dgm:cxn modelId="{9E74B246-3773-4749-8BDC-3498191FF80E}" type="presOf" srcId="{C55C3FAF-B2DD-4291-A64E-1260D43837CC}" destId="{DD59940C-CFD3-4F37-9618-0123DD99AE5A}" srcOrd="0" destOrd="0" presId="urn:microsoft.com/office/officeart/2005/8/layout/orgChart1"/>
    <dgm:cxn modelId="{A1981347-2B51-400D-A332-6D73BF9A47F9}" type="presOf" srcId="{EDCE07DE-50D0-4FD5-ABCE-187A7C482E63}" destId="{2D1F7249-26DA-4C88-9E6C-4127DE049A35}" srcOrd="0" destOrd="0" presId="urn:microsoft.com/office/officeart/2005/8/layout/orgChart1"/>
    <dgm:cxn modelId="{31221B6A-DB24-4B6C-944B-FAEE07A8A329}" type="presOf" srcId="{93C64934-6A83-4315-8D77-40046DC42AB0}" destId="{9A32A1CA-4A3A-4F33-87DE-F790F22F8283}" srcOrd="0" destOrd="0" presId="urn:microsoft.com/office/officeart/2005/8/layout/orgChart1"/>
    <dgm:cxn modelId="{2E15246A-AA1B-448A-8F85-CCE0C15ACE18}" type="presOf" srcId="{B22B3DC6-E672-4988-AA2D-BA0A46EB8DA6}" destId="{F10644CB-34EA-4094-B077-5B2313B0C6F2}" srcOrd="0" destOrd="0" presId="urn:microsoft.com/office/officeart/2005/8/layout/orgChart1"/>
    <dgm:cxn modelId="{D71D686A-2825-4984-87BE-36483CDEC65D}" type="presOf" srcId="{ADB28BFC-25E1-46CA-989F-FDB5BBCCFC0C}" destId="{CE64B6BD-8AA2-464E-8F6A-52F437A0F8D3}" srcOrd="0" destOrd="0" presId="urn:microsoft.com/office/officeart/2005/8/layout/orgChart1"/>
    <dgm:cxn modelId="{FCCC646B-A3A4-441D-B19E-40A885337B96}" type="presOf" srcId="{4CD62716-F4DC-427C-A596-69DE408CF1DD}" destId="{B4A1B8C0-F4C0-41A9-9C52-D774ACBA615A}" srcOrd="0" destOrd="0" presId="urn:microsoft.com/office/officeart/2005/8/layout/orgChart1"/>
    <dgm:cxn modelId="{0117FD6D-C46E-4733-AF23-AB47E6EC0012}" type="presOf" srcId="{ED2D84C6-C2D3-4B58-8BAC-098E425B259E}" destId="{7B058C96-85C3-46BF-952D-7B8A3E50A0B0}" srcOrd="0" destOrd="0" presId="urn:microsoft.com/office/officeart/2005/8/layout/orgChart1"/>
    <dgm:cxn modelId="{88EFEA6E-A3EE-425F-9F74-DDC3538F374B}" srcId="{EDCE07DE-50D0-4FD5-ABCE-187A7C482E63}" destId="{FDD38C6C-2470-4F6F-A922-C04CEC303FAC}" srcOrd="1" destOrd="0" parTransId="{80166FAC-3CC7-48C9-9AC2-D6B8FFEA9821}" sibTransId="{122871C7-D212-4DA2-9282-4BF57B825BB9}"/>
    <dgm:cxn modelId="{34198C50-4528-4B9B-A3F0-15F9DF558394}" srcId="{B379579D-AA96-42F1-899B-4901941B5B0F}" destId="{B22B3DC6-E672-4988-AA2D-BA0A46EB8DA6}" srcOrd="0" destOrd="0" parTransId="{23CE3FF7-1F01-469A-ACA7-99EEFCC1B5A6}" sibTransId="{97B1DFB7-A47D-452B-83E4-BDF7A198B824}"/>
    <dgm:cxn modelId="{DD64E951-A2B6-4063-98B5-1E716355378C}" type="presOf" srcId="{7B5DF593-4D30-4F66-AD0A-DFE33D42E0EB}" destId="{08CC7FA0-923A-4FBF-9711-C3B36BFDF9AE}" srcOrd="0" destOrd="0" presId="urn:microsoft.com/office/officeart/2005/8/layout/orgChart1"/>
    <dgm:cxn modelId="{5DC9CD7D-42FD-4E79-AE87-711E20E06C22}" type="presOf" srcId="{DA13F1BE-A6C5-4EB8-90BA-A513CEA6CA22}" destId="{A44BB952-02C7-46DA-9AC1-1FA8897D66FC}" srcOrd="1" destOrd="0" presId="urn:microsoft.com/office/officeart/2005/8/layout/orgChart1"/>
    <dgm:cxn modelId="{ACDA237E-BEBE-4848-B2A1-14178E7E0DE0}" type="presOf" srcId="{739A597B-BC3F-4366-ACBB-D0E921B35FB2}" destId="{EB7F40C7-5576-4349-A196-6965513199D4}" srcOrd="0" destOrd="0" presId="urn:microsoft.com/office/officeart/2005/8/layout/orgChart1"/>
    <dgm:cxn modelId="{222F9680-BAF9-47DF-9620-2C6C2AC2C1FD}" type="presOf" srcId="{FDD38C6C-2470-4F6F-A922-C04CEC303FAC}" destId="{BE30741C-B0FE-415C-A56B-19764CED50EB}" srcOrd="1" destOrd="0" presId="urn:microsoft.com/office/officeart/2005/8/layout/orgChart1"/>
    <dgm:cxn modelId="{4253F081-FF8C-46AA-AFAD-D895E3EF78B2}" type="presOf" srcId="{EDCE07DE-50D0-4FD5-ABCE-187A7C482E63}" destId="{A2303E75-9E89-49AA-9E89-FBFD2EF79106}" srcOrd="1" destOrd="0" presId="urn:microsoft.com/office/officeart/2005/8/layout/orgChart1"/>
    <dgm:cxn modelId="{903B0D82-6714-4832-AFC5-426C584D17E4}" type="presOf" srcId="{DF4475CF-44E9-457B-BE61-027601BF055B}" destId="{6D54EB39-FE40-4AE0-8A78-0F65031B908A}" srcOrd="0" destOrd="0" presId="urn:microsoft.com/office/officeart/2005/8/layout/orgChart1"/>
    <dgm:cxn modelId="{0FB7A182-3BC9-4298-9C6B-0474424C0224}" type="presOf" srcId="{B379579D-AA96-42F1-899B-4901941B5B0F}" destId="{6D4138BE-1AC2-434D-AAC1-FBCD41865D90}" srcOrd="0" destOrd="0" presId="urn:microsoft.com/office/officeart/2005/8/layout/orgChart1"/>
    <dgm:cxn modelId="{D771F283-61BF-4A81-97B3-E86DBF8E041E}" type="presOf" srcId="{E40FD8D4-5479-41C7-89A1-12A0B60D9DAC}" destId="{8A672A60-B869-4575-9E2A-458723C2389E}" srcOrd="0" destOrd="0" presId="urn:microsoft.com/office/officeart/2005/8/layout/orgChart1"/>
    <dgm:cxn modelId="{086A0B84-6290-4199-BA7B-CC3AD62756DC}" type="presOf" srcId="{00B52381-8ECE-48D6-816A-BA126C8CC85E}" destId="{DCBA1812-468A-4B7E-9F38-3DD79E3C1C14}" srcOrd="1" destOrd="0" presId="urn:microsoft.com/office/officeart/2005/8/layout/orgChart1"/>
    <dgm:cxn modelId="{D7BE3C84-56A0-45FC-B14E-83D14D957664}" type="presOf" srcId="{330E0576-3275-4BE5-A8A2-70C90AF45243}" destId="{43FB4E25-6E39-4285-98FC-DE104CE63B6D}" srcOrd="0" destOrd="0" presId="urn:microsoft.com/office/officeart/2005/8/layout/orgChart1"/>
    <dgm:cxn modelId="{8CD54589-82E5-47CF-A019-380587CC77C8}" srcId="{C6EF1705-5DFC-4624-841D-6E0DAC10C2EC}" destId="{ADB28BFC-25E1-46CA-989F-FDB5BBCCFC0C}" srcOrd="0" destOrd="0" parTransId="{4886919F-5F4B-405C-80AD-7B26A203A05E}" sibTransId="{47D52184-FC7C-4623-B6F1-EFC056F18D2A}"/>
    <dgm:cxn modelId="{0EA28E89-6C8F-478A-997B-B922B1BA668E}" srcId="{93C64934-6A83-4315-8D77-40046DC42AB0}" destId="{610648B3-A63E-4991-A46A-8F34B1AF5393}" srcOrd="1" destOrd="0" parTransId="{F8A8D598-037A-417E-942A-830380F314A8}" sibTransId="{DD426097-5BAD-43FC-920F-0D20F1C70A00}"/>
    <dgm:cxn modelId="{B7B7B289-B84D-4743-8691-191A17F0D3CE}" type="presOf" srcId="{FCF6AD81-CD55-4554-BB63-5F273795F73B}" destId="{6E82D1AC-38EF-45F4-8128-B5B3788D8C6F}" srcOrd="0" destOrd="0" presId="urn:microsoft.com/office/officeart/2005/8/layout/orgChart1"/>
    <dgm:cxn modelId="{CB7CFD8F-C6B1-4DBD-ACF2-EB083D4CD9CA}" type="presOf" srcId="{FDD38C6C-2470-4F6F-A922-C04CEC303FAC}" destId="{50E70373-905F-458F-96C3-0A1BF4292589}" srcOrd="0" destOrd="0" presId="urn:microsoft.com/office/officeart/2005/8/layout/orgChart1"/>
    <dgm:cxn modelId="{13CB7C93-7EB0-43EB-A805-E00D9B65DFF9}" type="presOf" srcId="{F8A8D598-037A-417E-942A-830380F314A8}" destId="{D33DA8C6-9F5F-4AF8-B324-2EADEC4D71FD}" srcOrd="0" destOrd="0" presId="urn:microsoft.com/office/officeart/2005/8/layout/orgChart1"/>
    <dgm:cxn modelId="{17A96F95-5EC6-4C05-AC90-CAAFD5DD523A}" type="presOf" srcId="{5E746D6F-984F-4691-B567-1649FF1183BB}" destId="{F6C2FB16-0E2E-4A0A-A53D-434A779B7F51}" srcOrd="0" destOrd="0" presId="urn:microsoft.com/office/officeart/2005/8/layout/orgChart1"/>
    <dgm:cxn modelId="{38FB5095-7C7F-46AC-8CA7-9A7755A5FBE0}" type="presOf" srcId="{727A7A1B-2EA7-41FF-BEDC-F21BA5C34166}" destId="{B4C75F3D-AF58-4A64-A473-256AE500CCF4}" srcOrd="1" destOrd="0" presId="urn:microsoft.com/office/officeart/2005/8/layout/orgChart1"/>
    <dgm:cxn modelId="{B7593999-9CC9-4CFB-9553-2D682926B40F}" type="presOf" srcId="{00B52381-8ECE-48D6-816A-BA126C8CC85E}" destId="{E3D68746-CC2F-4830-82BC-8975D928141B}" srcOrd="0" destOrd="0" presId="urn:microsoft.com/office/officeart/2005/8/layout/orgChart1"/>
    <dgm:cxn modelId="{B93DCD9A-6B27-4592-862F-9152C938B54A}" type="presOf" srcId="{B809550A-DAD1-4A9C-AB71-B6DC30317C40}" destId="{7852340D-9429-42F9-9F3C-D437A44879EE}" srcOrd="0" destOrd="0" presId="urn:microsoft.com/office/officeart/2005/8/layout/orgChart1"/>
    <dgm:cxn modelId="{961CF29B-B380-466B-9FB0-57EB6D88C33B}" type="presOf" srcId="{E91E8371-31D2-449F-A107-20F55A65FFD9}" destId="{5908977A-3EF9-4A39-821A-1B13D896E81B}" srcOrd="1" destOrd="0" presId="urn:microsoft.com/office/officeart/2005/8/layout/orgChart1"/>
    <dgm:cxn modelId="{5A0C519F-5B96-4874-9AF3-504B28BA30FF}" type="presOf" srcId="{EFA5638A-B4D2-4526-BE99-9B18D52AADEA}" destId="{8EAC4377-C1E5-452D-8D3D-47F6AAB987C7}" srcOrd="0" destOrd="0" presId="urn:microsoft.com/office/officeart/2005/8/layout/orgChart1"/>
    <dgm:cxn modelId="{6F9FC7A1-4A01-46B9-8C77-33E1AF3E3793}" srcId="{F7F5743D-5BD8-477E-9706-09C3B578B4CE}" destId="{4276E4E1-F1FE-4DD3-85CB-51347CC567BB}" srcOrd="1" destOrd="0" parTransId="{5ED51FFE-5205-4BDF-A85B-95189B749623}" sibTransId="{829F26D7-0A09-43D1-B8D0-4C2E8E432CE0}"/>
    <dgm:cxn modelId="{2D1285A3-61AB-4B89-894C-BDA8C18607DD}" type="presOf" srcId="{44F3948F-77FB-434A-B0CB-7B40618201AA}" destId="{45AE586A-76A3-4118-BE35-67073D4A272A}" srcOrd="0" destOrd="0" presId="urn:microsoft.com/office/officeart/2005/8/layout/orgChart1"/>
    <dgm:cxn modelId="{3D30DEA5-F0CC-430A-A9C5-13E70502B364}" srcId="{DA13F1BE-A6C5-4EB8-90BA-A513CEA6CA22}" destId="{EDCE07DE-50D0-4FD5-ABCE-187A7C482E63}" srcOrd="0" destOrd="0" parTransId="{5E790D21-BEF4-4DE1-B87D-C68B3A5676C8}" sibTransId="{76BA0384-E90F-4F14-B759-0D4ECB4C8AEC}"/>
    <dgm:cxn modelId="{D5C320AC-3D16-4E6C-AC7A-48E4CBF3E366}" srcId="{330E0576-3275-4BE5-A8A2-70C90AF45243}" destId="{281BB674-D5CD-4420-9102-0BDFCAFBC786}" srcOrd="2" destOrd="0" parTransId="{739A597B-BC3F-4366-ACBB-D0E921B35FB2}" sibTransId="{BD10838C-8017-44BF-AA61-EE65B3C0B499}"/>
    <dgm:cxn modelId="{2E0E9BB1-56AE-486A-9FAB-5B485E583022}" srcId="{D0D365E0-FD00-4917-B2B0-D1E96D4693E7}" destId="{FCF6AD81-CD55-4554-BB63-5F273795F73B}" srcOrd="2" destOrd="0" parTransId="{48A3B199-627F-49A2-AA3E-DFC8AEA36372}" sibTransId="{0B382688-2E45-4030-981A-8E1F2B0428B1}"/>
    <dgm:cxn modelId="{7ABAC7B1-445A-4600-85B0-C7543B3FFE02}" type="presOf" srcId="{648FD672-1AF3-47CD-A697-2FE8C3B3780C}" destId="{DA0E0A17-9C2C-4C9A-83C0-6F909414F63E}" srcOrd="0" destOrd="0" presId="urn:microsoft.com/office/officeart/2005/8/layout/orgChart1"/>
    <dgm:cxn modelId="{5C9C98B2-C8D3-4310-A2D4-B38733FA535D}" type="presOf" srcId="{CB602D27-D3C5-4366-A468-6451DD5D4DE0}" destId="{6B4732C3-7121-4BF3-AAE7-3C7C7C97B6D3}" srcOrd="0" destOrd="0" presId="urn:microsoft.com/office/officeart/2005/8/layout/orgChart1"/>
    <dgm:cxn modelId="{95B437B6-C53E-452A-ABB4-E755C19F27EE}" type="presOf" srcId="{F7F5743D-5BD8-477E-9706-09C3B578B4CE}" destId="{65B58355-9909-4146-9661-6DE5E8F6BF56}" srcOrd="1" destOrd="0" presId="urn:microsoft.com/office/officeart/2005/8/layout/orgChart1"/>
    <dgm:cxn modelId="{B8B5DBB7-71C1-4C06-A3B0-0D6EA604C998}" type="presOf" srcId="{5E790D21-BEF4-4DE1-B87D-C68B3A5676C8}" destId="{56700718-C005-47DD-8677-1B3B63C1ECE7}" srcOrd="0" destOrd="0" presId="urn:microsoft.com/office/officeart/2005/8/layout/orgChart1"/>
    <dgm:cxn modelId="{CF28CAB9-59FD-4845-B1E1-7700EB78F8E0}" type="presOf" srcId="{8B20E72B-4B4B-4BBC-80A9-4F584EA21803}" destId="{5B9CF944-70BC-4D1E-8E48-F33FF54CF9DF}" srcOrd="0" destOrd="0" presId="urn:microsoft.com/office/officeart/2005/8/layout/orgChart1"/>
    <dgm:cxn modelId="{1F2F18BB-D1D5-457A-9624-45F8C7A53A49}" srcId="{F7F5743D-5BD8-477E-9706-09C3B578B4CE}" destId="{273ACA26-F31E-461F-BB4F-2D3707DF5625}" srcOrd="0" destOrd="0" parTransId="{94E7F10A-5FFA-432C-9811-6103A902C285}" sibTransId="{767742AF-BD9A-46EC-B5AD-731A2A3A8B32}"/>
    <dgm:cxn modelId="{334731C3-B9BB-4162-9F9B-102F773484BE}" type="presOf" srcId="{48A3B199-627F-49A2-AA3E-DFC8AEA36372}" destId="{865479A3-6279-4F3D-A2FC-A84175B1A09F}" srcOrd="0" destOrd="0" presId="urn:microsoft.com/office/officeart/2005/8/layout/orgChart1"/>
    <dgm:cxn modelId="{37F25AC4-AB8E-45B4-AD87-DF70CAF9303A}" srcId="{330E0576-3275-4BE5-A8A2-70C90AF45243}" destId="{ED2D84C6-C2D3-4B58-8BAC-098E425B259E}" srcOrd="0" destOrd="0" parTransId="{8FF8DC2C-06C8-4556-9C9F-F0610564A3C5}" sibTransId="{24D9BCB9-C75F-4E77-A8E7-04F832947D9B}"/>
    <dgm:cxn modelId="{511FE9C4-1B21-49A3-831F-839128A603FE}" type="presOf" srcId="{273ACA26-F31E-461F-BB4F-2D3707DF5625}" destId="{D93EA592-0ECE-4C3A-BD7F-4E952B9502CE}" srcOrd="1" destOrd="0" presId="urn:microsoft.com/office/officeart/2005/8/layout/orgChart1"/>
    <dgm:cxn modelId="{77F692C7-A0EB-4D96-80F8-96869775619D}" type="presOf" srcId="{B4FCADA0-9FA3-49D8-A840-C419DDCB59E7}" destId="{A4D51B0A-7255-47AD-AE94-BA62B856C355}" srcOrd="0" destOrd="0" presId="urn:microsoft.com/office/officeart/2005/8/layout/orgChart1"/>
    <dgm:cxn modelId="{B3A710CB-7DB5-493A-BC2B-F09DCBC25763}" type="presOf" srcId="{281BB674-D5CD-4420-9102-0BDFCAFBC786}" destId="{0B5BFFA7-A24D-470D-9657-4E0DDA928568}" srcOrd="1" destOrd="0" presId="urn:microsoft.com/office/officeart/2005/8/layout/orgChart1"/>
    <dgm:cxn modelId="{1F6091CB-4E71-4F6A-89F9-C6BEA953CA8D}" type="presOf" srcId="{D0D365E0-FD00-4917-B2B0-D1E96D4693E7}" destId="{1FC103C6-2816-48A2-AFEE-F9F87759F24C}" srcOrd="1" destOrd="0" presId="urn:microsoft.com/office/officeart/2005/8/layout/orgChart1"/>
    <dgm:cxn modelId="{07F833CC-E1D5-47C0-80CF-634982CCBC62}" srcId="{EDCE07DE-50D0-4FD5-ABCE-187A7C482E63}" destId="{727A7A1B-2EA7-41FF-BEDC-F21BA5C34166}" srcOrd="0" destOrd="0" parTransId="{C55C3FAF-B2DD-4291-A64E-1260D43837CC}" sibTransId="{C6DE6724-C788-474B-BE94-6199957AEFFB}"/>
    <dgm:cxn modelId="{0BF26FCC-5E1F-4FF6-B74C-949597DE4220}" srcId="{D0D365E0-FD00-4917-B2B0-D1E96D4693E7}" destId="{C6EF1705-5DFC-4624-841D-6E0DAC10C2EC}" srcOrd="1" destOrd="0" parTransId="{D8354BB9-7CDB-4BBD-A190-122BAD0CD6CE}" sibTransId="{EB8F6E19-D65F-4FB4-9281-041390CAF01A}"/>
    <dgm:cxn modelId="{D30A83CD-0E2A-47EE-A9C3-F1D4A65F8E00}" type="presOf" srcId="{E91E8371-31D2-449F-A107-20F55A65FFD9}" destId="{3AC0026F-A87C-4B70-85E9-84249B94032A}" srcOrd="0" destOrd="0" presId="urn:microsoft.com/office/officeart/2005/8/layout/orgChart1"/>
    <dgm:cxn modelId="{7AA172CE-5AF9-473F-9885-2011FA8950E8}" type="presOf" srcId="{ACAD8FE5-0E41-4B5D-AF26-F4CFC4A82648}" destId="{EC468F2C-0DB0-4F1E-8AFB-887650E8046C}" srcOrd="0" destOrd="0" presId="urn:microsoft.com/office/officeart/2005/8/layout/orgChart1"/>
    <dgm:cxn modelId="{29739BD0-E3DA-4F25-B2C8-66AFF3DA5964}" type="presOf" srcId="{ED2D84C6-C2D3-4B58-8BAC-098E425B259E}" destId="{A78A6C97-C90F-4F61-A196-A2729BAF1D71}" srcOrd="1" destOrd="0" presId="urn:microsoft.com/office/officeart/2005/8/layout/orgChart1"/>
    <dgm:cxn modelId="{D71B91D1-4EE7-4F8E-B2A8-240DFFB92267}" type="presOf" srcId="{727A7A1B-2EA7-41FF-BEDC-F21BA5C34166}" destId="{FFF1A7CE-0172-40D8-A282-F8CA45AA2E94}" srcOrd="0" destOrd="0" presId="urn:microsoft.com/office/officeart/2005/8/layout/orgChart1"/>
    <dgm:cxn modelId="{7C4B8DD7-087C-4C63-9D10-E2F745F3C359}" type="presOf" srcId="{4276E4E1-F1FE-4DD3-85CB-51347CC567BB}" destId="{EAEBF403-A039-435F-8FBC-DF781EB2BB71}" srcOrd="0" destOrd="0" presId="urn:microsoft.com/office/officeart/2005/8/layout/orgChart1"/>
    <dgm:cxn modelId="{FE5611DA-002C-4FBE-8146-7DA8A3AD634B}" type="presOf" srcId="{281BB674-D5CD-4420-9102-0BDFCAFBC786}" destId="{D854FCB6-A5C2-4787-B441-6631810B6194}" srcOrd="0" destOrd="0" presId="urn:microsoft.com/office/officeart/2005/8/layout/orgChart1"/>
    <dgm:cxn modelId="{AF904ADD-11E0-4A0F-BBF8-C9E94E628491}" srcId="{BC9B4C3E-4912-478D-B217-B3B0C9310351}" destId="{648FD672-1AF3-47CD-A697-2FE8C3B3780C}" srcOrd="2" destOrd="0" parTransId="{5E746D6F-984F-4691-B567-1649FF1183BB}" sibTransId="{10E19103-7D34-4C96-AB63-DAE5C10160AB}"/>
    <dgm:cxn modelId="{D57294DD-729C-4B74-A0DB-EC8284E17C85}" type="presOf" srcId="{D0D365E0-FD00-4917-B2B0-D1E96D4693E7}" destId="{498C0882-CB83-4AEC-B299-96E197115439}" srcOrd="0" destOrd="0" presId="urn:microsoft.com/office/officeart/2005/8/layout/orgChart1"/>
    <dgm:cxn modelId="{00B8D2E4-401F-4F81-B05D-1248B78C7F4C}" srcId="{06999335-3413-46A5-82E8-003D4A5319A1}" destId="{BC9B4C3E-4912-478D-B217-B3B0C9310351}" srcOrd="0" destOrd="0" parTransId="{CAFFDF31-46F8-42CF-9A19-774F1A0B7F2E}" sibTransId="{1C6C8277-3581-492F-9F41-A45C7D406D75}"/>
    <dgm:cxn modelId="{E6D4F7E4-B13E-4B01-8765-32C3531E4CF2}" srcId="{330E0576-3275-4BE5-A8A2-70C90AF45243}" destId="{B809550A-DAD1-4A9C-AB71-B6DC30317C40}" srcOrd="1" destOrd="0" parTransId="{B3D05FBC-DEDE-447C-88C5-F3DC3C3B791A}" sibTransId="{2AB1D43A-0499-47F3-A0A1-02938AF33B13}"/>
    <dgm:cxn modelId="{DAC7CDE5-4A7B-4A40-A7EC-C5DC3DFF3629}" type="presOf" srcId="{330E0576-3275-4BE5-A8A2-70C90AF45243}" destId="{B4C56B5E-E747-404F-AB62-CED1CD0EA163}" srcOrd="1" destOrd="0" presId="urn:microsoft.com/office/officeart/2005/8/layout/orgChart1"/>
    <dgm:cxn modelId="{0459F0EA-5643-4989-AF0F-D9D4BB349015}" type="presOf" srcId="{0E4686BF-C112-4DEF-ABB6-3BAD7E48E712}" destId="{01E77EC2-9464-4888-B5EF-833B1596C3EF}" srcOrd="0" destOrd="0" presId="urn:microsoft.com/office/officeart/2005/8/layout/orgChart1"/>
    <dgm:cxn modelId="{20CA36EC-7118-476D-B13C-9DC794CE8B37}" type="presOf" srcId="{C6EF1705-5DFC-4624-841D-6E0DAC10C2EC}" destId="{A4ED9943-54D2-4F6C-91DA-DEAC1BADA4A9}" srcOrd="1" destOrd="0" presId="urn:microsoft.com/office/officeart/2005/8/layout/orgChart1"/>
    <dgm:cxn modelId="{3ADF50EC-308E-40F4-96E9-A313846A230D}" srcId="{648FD672-1AF3-47CD-A697-2FE8C3B3780C}" destId="{93C64934-6A83-4315-8D77-40046DC42AB0}" srcOrd="0" destOrd="0" parTransId="{CB602D27-D3C5-4366-A468-6451DD5D4DE0}" sibTransId="{223CACEC-C037-4DA6-B2A7-F53EA323B8DD}"/>
    <dgm:cxn modelId="{8CF413ED-5086-41F7-BD4D-066FE4E2A76D}" srcId="{BC9B4C3E-4912-478D-B217-B3B0C9310351}" destId="{D0D365E0-FD00-4917-B2B0-D1E96D4693E7}" srcOrd="1" destOrd="0" parTransId="{4CD62716-F4DC-427C-A596-69DE408CF1DD}" sibTransId="{B54ED655-2127-40EC-9EB6-BBD559746D36}"/>
    <dgm:cxn modelId="{FA884AF1-B43B-4B3F-902E-91217EA3FC94}" type="presOf" srcId="{4886919F-5F4B-405C-80AD-7B26A203A05E}" destId="{DA2C1757-DB0C-4417-B0E7-09D6D24DE2DC}" srcOrd="0" destOrd="0" presId="urn:microsoft.com/office/officeart/2005/8/layout/orgChart1"/>
    <dgm:cxn modelId="{647D8EF1-F715-4382-BD15-F006EA22F0BE}" type="presOf" srcId="{B6D6967C-0A5E-4782-B9E7-7AC2D626BAE4}" destId="{8833F844-DFC5-4675-B6A1-5F5CAB10D9F4}" srcOrd="1" destOrd="0" presId="urn:microsoft.com/office/officeart/2005/8/layout/orgChart1"/>
    <dgm:cxn modelId="{A981AFF1-39E8-40D2-B106-83847EE9EF5B}" srcId="{648FD672-1AF3-47CD-A697-2FE8C3B3780C}" destId="{DF4475CF-44E9-457B-BE61-027601BF055B}" srcOrd="1" destOrd="0" parTransId="{8B20E72B-4B4B-4BBC-80A9-4F584EA21803}" sibTransId="{005F3CB2-6144-4A2E-BEEE-4C5BF12A3FB4}"/>
    <dgm:cxn modelId="{95CBBBF3-2AED-44EE-ADD7-F5546EE233EB}" type="presOf" srcId="{C16A3EB7-A18E-4B62-BC5E-1CB1F0C593C7}" destId="{253981EE-7A6C-4491-A5E6-6ABAF397506C}" srcOrd="0" destOrd="0" presId="urn:microsoft.com/office/officeart/2005/8/layout/orgChart1"/>
    <dgm:cxn modelId="{B84309F7-D38E-44B5-A18A-76CA67B6F3E6}" type="presOf" srcId="{94E7F10A-5FFA-432C-9811-6103A902C285}" destId="{DD7B64F0-5B64-4AB1-8D56-95CE4B83F20B}" srcOrd="0" destOrd="0" presId="urn:microsoft.com/office/officeart/2005/8/layout/orgChart1"/>
    <dgm:cxn modelId="{E9FBA8F7-3E55-41B6-BC98-A4F92CF23A48}" type="presOf" srcId="{B3D05FBC-DEDE-447C-88C5-F3DC3C3B791A}" destId="{E64FA138-147D-4891-B7EB-FE6D93E67601}" srcOrd="0" destOrd="0" presId="urn:microsoft.com/office/officeart/2005/8/layout/orgChart1"/>
    <dgm:cxn modelId="{5B48BFF8-A026-4B34-B1B8-A72347E361C2}" srcId="{B6D6967C-0A5E-4782-B9E7-7AC2D626BAE4}" destId="{B379579D-AA96-42F1-899B-4901941B5B0F}" srcOrd="1" destOrd="0" parTransId="{E40FD8D4-5479-41C7-89A1-12A0B60D9DAC}" sibTransId="{C7D532BD-C058-42D9-ACEA-B1D1619F64D1}"/>
    <dgm:cxn modelId="{A68539F9-8327-4754-977A-BF84CF6C66D4}" type="presOf" srcId="{BC9B4C3E-4912-478D-B217-B3B0C9310351}" destId="{35B66DEA-49E4-4762-91C3-ABD88FE95CD9}" srcOrd="0" destOrd="0" presId="urn:microsoft.com/office/officeart/2005/8/layout/orgChart1"/>
    <dgm:cxn modelId="{88C138FD-9147-48C3-AB44-295AF586667C}" srcId="{C6EF1705-5DFC-4624-841D-6E0DAC10C2EC}" destId="{E91E8371-31D2-449F-A107-20F55A65FFD9}" srcOrd="1" destOrd="0" parTransId="{0E4686BF-C112-4DEF-ABB6-3BAD7E48E712}" sibTransId="{B547A923-FB21-4E4D-8C56-4EDAE788EAF7}"/>
    <dgm:cxn modelId="{209B9DFD-4C1F-47D5-85B6-9C07F114DEE8}" type="presOf" srcId="{4276E4E1-F1FE-4DD3-85CB-51347CC567BB}" destId="{8D91ED07-A819-4D36-9DE9-88C92458A330}" srcOrd="1" destOrd="0" presId="urn:microsoft.com/office/officeart/2005/8/layout/orgChart1"/>
    <dgm:cxn modelId="{006D5351-949F-4DE9-BA98-AEA9FF597856}" type="presParOf" srcId="{B3A06927-B8C6-4030-A59D-9E1FE74E8119}" destId="{4C46AC00-F585-466D-B8C7-63CC968B73FB}" srcOrd="0" destOrd="0" presId="urn:microsoft.com/office/officeart/2005/8/layout/orgChart1"/>
    <dgm:cxn modelId="{FE35880D-9548-4104-B436-338B0301FC74}" type="presParOf" srcId="{4C46AC00-F585-466D-B8C7-63CC968B73FB}" destId="{2200B796-15CB-434F-82F2-0A456746A331}" srcOrd="0" destOrd="0" presId="urn:microsoft.com/office/officeart/2005/8/layout/orgChart1"/>
    <dgm:cxn modelId="{496DE4D5-2347-4EC5-A4E9-5EC82DE201B3}" type="presParOf" srcId="{2200B796-15CB-434F-82F2-0A456746A331}" destId="{35B66DEA-49E4-4762-91C3-ABD88FE95CD9}" srcOrd="0" destOrd="0" presId="urn:microsoft.com/office/officeart/2005/8/layout/orgChart1"/>
    <dgm:cxn modelId="{5E7E1C8C-F447-4B1A-B041-FDE16CE700B3}" type="presParOf" srcId="{2200B796-15CB-434F-82F2-0A456746A331}" destId="{A6EA4166-AFF4-45EA-B749-33D304370A48}" srcOrd="1" destOrd="0" presId="urn:microsoft.com/office/officeart/2005/8/layout/orgChart1"/>
    <dgm:cxn modelId="{8579A7ED-D9F2-47B2-9F55-3421A0E574E6}" type="presParOf" srcId="{4C46AC00-F585-466D-B8C7-63CC968B73FB}" destId="{45C700BB-A2DA-4998-BEAA-4F997E3F56B8}" srcOrd="1" destOrd="0" presId="urn:microsoft.com/office/officeart/2005/8/layout/orgChart1"/>
    <dgm:cxn modelId="{B51DA32A-8505-454C-93AA-D7D84C2E8129}" type="presParOf" srcId="{45C700BB-A2DA-4998-BEAA-4F997E3F56B8}" destId="{B4A1B8C0-F4C0-41A9-9C52-D774ACBA615A}" srcOrd="0" destOrd="0" presId="urn:microsoft.com/office/officeart/2005/8/layout/orgChart1"/>
    <dgm:cxn modelId="{BB71364A-88FC-482D-8A01-ACDB176BB8F6}" type="presParOf" srcId="{45C700BB-A2DA-4998-BEAA-4F997E3F56B8}" destId="{B6A0AD42-6A39-4756-8779-3502605608BF}" srcOrd="1" destOrd="0" presId="urn:microsoft.com/office/officeart/2005/8/layout/orgChart1"/>
    <dgm:cxn modelId="{70DC9D46-AA3F-4D6A-AE3C-2ADACE822903}" type="presParOf" srcId="{B6A0AD42-6A39-4756-8779-3502605608BF}" destId="{200865C0-737C-40B3-B47C-2430703C5FF9}" srcOrd="0" destOrd="0" presId="urn:microsoft.com/office/officeart/2005/8/layout/orgChart1"/>
    <dgm:cxn modelId="{5D9D4641-3988-4638-844A-2CFBCDD9CC35}" type="presParOf" srcId="{200865C0-737C-40B3-B47C-2430703C5FF9}" destId="{498C0882-CB83-4AEC-B299-96E197115439}" srcOrd="0" destOrd="0" presId="urn:microsoft.com/office/officeart/2005/8/layout/orgChart1"/>
    <dgm:cxn modelId="{4065343A-DBE8-4435-96CC-56AFC7151CF9}" type="presParOf" srcId="{200865C0-737C-40B3-B47C-2430703C5FF9}" destId="{1FC103C6-2816-48A2-AFEE-F9F87759F24C}" srcOrd="1" destOrd="0" presId="urn:microsoft.com/office/officeart/2005/8/layout/orgChart1"/>
    <dgm:cxn modelId="{77637EAE-9132-4BBA-A469-1713555B0A90}" type="presParOf" srcId="{B6A0AD42-6A39-4756-8779-3502605608BF}" destId="{BD91C8EA-DE7F-4BC1-8A37-ABEBD9906570}" srcOrd="1" destOrd="0" presId="urn:microsoft.com/office/officeart/2005/8/layout/orgChart1"/>
    <dgm:cxn modelId="{E4F38816-68A1-47C9-BEFC-0D33CF3A0D32}" type="presParOf" srcId="{BD91C8EA-DE7F-4BC1-8A37-ABEBD9906570}" destId="{8EAC4377-C1E5-452D-8D3D-47F6AAB987C7}" srcOrd="0" destOrd="0" presId="urn:microsoft.com/office/officeart/2005/8/layout/orgChart1"/>
    <dgm:cxn modelId="{B37993CD-A334-4C5C-AC7B-4EBE48941FD3}" type="presParOf" srcId="{BD91C8EA-DE7F-4BC1-8A37-ABEBD9906570}" destId="{3C30CA4A-CB3B-4A7D-8ECD-12C03A8F9FFE}" srcOrd="1" destOrd="0" presId="urn:microsoft.com/office/officeart/2005/8/layout/orgChart1"/>
    <dgm:cxn modelId="{659EDD0F-3FD6-49C2-8678-285875F04C4D}" type="presParOf" srcId="{3C30CA4A-CB3B-4A7D-8ECD-12C03A8F9FFE}" destId="{89444FEE-6793-485B-8028-80564A910A7C}" srcOrd="0" destOrd="0" presId="urn:microsoft.com/office/officeart/2005/8/layout/orgChart1"/>
    <dgm:cxn modelId="{AE59A7D5-13C4-44D5-8D73-FB5CF5390850}" type="presParOf" srcId="{89444FEE-6793-485B-8028-80564A910A7C}" destId="{28477293-3E25-4BAD-A8E3-5565A149F7A8}" srcOrd="0" destOrd="0" presId="urn:microsoft.com/office/officeart/2005/8/layout/orgChart1"/>
    <dgm:cxn modelId="{E8AC1684-FF9B-4FAE-85DD-8ADC4B05AF4A}" type="presParOf" srcId="{89444FEE-6793-485B-8028-80564A910A7C}" destId="{65B58355-9909-4146-9661-6DE5E8F6BF56}" srcOrd="1" destOrd="0" presId="urn:microsoft.com/office/officeart/2005/8/layout/orgChart1"/>
    <dgm:cxn modelId="{DA22701A-C245-4328-9BE0-1F1DA6955E5F}" type="presParOf" srcId="{3C30CA4A-CB3B-4A7D-8ECD-12C03A8F9FFE}" destId="{2E43ED73-21B9-4BA7-A6F3-550EDC496EEB}" srcOrd="1" destOrd="0" presId="urn:microsoft.com/office/officeart/2005/8/layout/orgChart1"/>
    <dgm:cxn modelId="{6E139D63-65DE-4440-BFF1-6A8A123E7CE8}" type="presParOf" srcId="{2E43ED73-21B9-4BA7-A6F3-550EDC496EEB}" destId="{DD7B64F0-5B64-4AB1-8D56-95CE4B83F20B}" srcOrd="0" destOrd="0" presId="urn:microsoft.com/office/officeart/2005/8/layout/orgChart1"/>
    <dgm:cxn modelId="{17471CDF-5A18-4A54-BC2C-09C119E661E9}" type="presParOf" srcId="{2E43ED73-21B9-4BA7-A6F3-550EDC496EEB}" destId="{841A1BFD-DDA6-41DC-A9A2-0B1668B0EE7A}" srcOrd="1" destOrd="0" presId="urn:microsoft.com/office/officeart/2005/8/layout/orgChart1"/>
    <dgm:cxn modelId="{E11C4B09-214D-449B-8071-63BAD86E099E}" type="presParOf" srcId="{841A1BFD-DDA6-41DC-A9A2-0B1668B0EE7A}" destId="{CAB4290C-D92A-472D-98BF-4E30432F92D2}" srcOrd="0" destOrd="0" presId="urn:microsoft.com/office/officeart/2005/8/layout/orgChart1"/>
    <dgm:cxn modelId="{B7D9018D-C9D7-4A47-94CE-756156BE7984}" type="presParOf" srcId="{CAB4290C-D92A-472D-98BF-4E30432F92D2}" destId="{EE1A0A48-D8F7-430C-8E83-D879C99A29B8}" srcOrd="0" destOrd="0" presId="urn:microsoft.com/office/officeart/2005/8/layout/orgChart1"/>
    <dgm:cxn modelId="{C00F6374-ED39-48E9-A931-C6BA6C98BFD3}" type="presParOf" srcId="{CAB4290C-D92A-472D-98BF-4E30432F92D2}" destId="{D93EA592-0ECE-4C3A-BD7F-4E952B9502CE}" srcOrd="1" destOrd="0" presId="urn:microsoft.com/office/officeart/2005/8/layout/orgChart1"/>
    <dgm:cxn modelId="{B3C44DB9-4C51-4371-B51D-DB3FD57F0F45}" type="presParOf" srcId="{841A1BFD-DDA6-41DC-A9A2-0B1668B0EE7A}" destId="{29D928D3-CD3B-443C-A995-F85C20ADA78F}" srcOrd="1" destOrd="0" presId="urn:microsoft.com/office/officeart/2005/8/layout/orgChart1"/>
    <dgm:cxn modelId="{4D1A707D-E92A-456E-9481-9C0CE294EA70}" type="presParOf" srcId="{841A1BFD-DDA6-41DC-A9A2-0B1668B0EE7A}" destId="{8400FE92-B4CE-4E06-80B4-596597B477E0}" srcOrd="2" destOrd="0" presId="urn:microsoft.com/office/officeart/2005/8/layout/orgChart1"/>
    <dgm:cxn modelId="{74822DF1-4874-4BB2-8F70-3C07442E92BE}" type="presParOf" srcId="{2E43ED73-21B9-4BA7-A6F3-550EDC496EEB}" destId="{2B3968AA-4D57-4043-9E50-58AD5369AB2C}" srcOrd="2" destOrd="0" presId="urn:microsoft.com/office/officeart/2005/8/layout/orgChart1"/>
    <dgm:cxn modelId="{A1CA3F95-E6D4-4F30-A7ED-B68B7A4E498C}" type="presParOf" srcId="{2E43ED73-21B9-4BA7-A6F3-550EDC496EEB}" destId="{A7BB43B8-A228-4E14-805C-346D3FF44F10}" srcOrd="3" destOrd="0" presId="urn:microsoft.com/office/officeart/2005/8/layout/orgChart1"/>
    <dgm:cxn modelId="{1529D219-3382-4910-94D9-C79DCA36DAA3}" type="presParOf" srcId="{A7BB43B8-A228-4E14-805C-346D3FF44F10}" destId="{9FAD3707-92DA-47D6-81ED-D87CACA3E1C8}" srcOrd="0" destOrd="0" presId="urn:microsoft.com/office/officeart/2005/8/layout/orgChart1"/>
    <dgm:cxn modelId="{5ED45EBC-EECD-47DC-B0F3-E4018AF1CB22}" type="presParOf" srcId="{9FAD3707-92DA-47D6-81ED-D87CACA3E1C8}" destId="{EAEBF403-A039-435F-8FBC-DF781EB2BB71}" srcOrd="0" destOrd="0" presId="urn:microsoft.com/office/officeart/2005/8/layout/orgChart1"/>
    <dgm:cxn modelId="{2AE3711A-2340-4EB1-8063-4DC84430F6F9}" type="presParOf" srcId="{9FAD3707-92DA-47D6-81ED-D87CACA3E1C8}" destId="{8D91ED07-A819-4D36-9DE9-88C92458A330}" srcOrd="1" destOrd="0" presId="urn:microsoft.com/office/officeart/2005/8/layout/orgChart1"/>
    <dgm:cxn modelId="{D277608E-BB8C-4AB6-A507-8044D9F95BB4}" type="presParOf" srcId="{A7BB43B8-A228-4E14-805C-346D3FF44F10}" destId="{858706CF-3557-4A2E-A2F4-C11B1D07EA1F}" srcOrd="1" destOrd="0" presId="urn:microsoft.com/office/officeart/2005/8/layout/orgChart1"/>
    <dgm:cxn modelId="{A6C227D1-9F45-462F-ADAE-5009364CE86B}" type="presParOf" srcId="{A7BB43B8-A228-4E14-805C-346D3FF44F10}" destId="{97C13343-A1C5-4240-A6B9-65FE26973747}" srcOrd="2" destOrd="0" presId="urn:microsoft.com/office/officeart/2005/8/layout/orgChart1"/>
    <dgm:cxn modelId="{939711C6-38D6-4EEB-921D-7251B905D470}" type="presParOf" srcId="{3C30CA4A-CB3B-4A7D-8ECD-12C03A8F9FFE}" destId="{0671F5ED-17E5-43A8-8A42-93E2011E919E}" srcOrd="2" destOrd="0" presId="urn:microsoft.com/office/officeart/2005/8/layout/orgChart1"/>
    <dgm:cxn modelId="{5FA72220-911A-4702-81DD-EADDDF2FBAE9}" type="presParOf" srcId="{BD91C8EA-DE7F-4BC1-8A37-ABEBD9906570}" destId="{26B35D4E-DDCC-48CA-B57E-9FF0E7CF2DF1}" srcOrd="2" destOrd="0" presId="urn:microsoft.com/office/officeart/2005/8/layout/orgChart1"/>
    <dgm:cxn modelId="{7A8FAF1E-7D62-40A0-972D-87C9EC91BF80}" type="presParOf" srcId="{BD91C8EA-DE7F-4BC1-8A37-ABEBD9906570}" destId="{405F09BC-0F77-457B-8012-77895642987C}" srcOrd="3" destOrd="0" presId="urn:microsoft.com/office/officeart/2005/8/layout/orgChart1"/>
    <dgm:cxn modelId="{A7C0876C-EAB6-44C6-AA64-1619BFB0502F}" type="presParOf" srcId="{405F09BC-0F77-457B-8012-77895642987C}" destId="{25F2F80B-A952-4831-B4FD-845842790F4A}" srcOrd="0" destOrd="0" presId="urn:microsoft.com/office/officeart/2005/8/layout/orgChart1"/>
    <dgm:cxn modelId="{83321CFA-4CD1-4CC6-8A8C-774AF609A25A}" type="presParOf" srcId="{25F2F80B-A952-4831-B4FD-845842790F4A}" destId="{2456C22C-C148-40E0-9640-305C79CDAFF1}" srcOrd="0" destOrd="0" presId="urn:microsoft.com/office/officeart/2005/8/layout/orgChart1"/>
    <dgm:cxn modelId="{509A1CE8-9653-4583-96BA-B2C71E850A3E}" type="presParOf" srcId="{25F2F80B-A952-4831-B4FD-845842790F4A}" destId="{A4ED9943-54D2-4F6C-91DA-DEAC1BADA4A9}" srcOrd="1" destOrd="0" presId="urn:microsoft.com/office/officeart/2005/8/layout/orgChart1"/>
    <dgm:cxn modelId="{18123BF6-1D15-4593-A436-7251A2139365}" type="presParOf" srcId="{405F09BC-0F77-457B-8012-77895642987C}" destId="{52F66F23-FCA0-4704-B66F-C04B05B9DCCF}" srcOrd="1" destOrd="0" presId="urn:microsoft.com/office/officeart/2005/8/layout/orgChart1"/>
    <dgm:cxn modelId="{7A1E99BC-2519-4A65-BB7F-BB8949953F7A}" type="presParOf" srcId="{52F66F23-FCA0-4704-B66F-C04B05B9DCCF}" destId="{DA2C1757-DB0C-4417-B0E7-09D6D24DE2DC}" srcOrd="0" destOrd="0" presId="urn:microsoft.com/office/officeart/2005/8/layout/orgChart1"/>
    <dgm:cxn modelId="{D539A459-3A92-461E-8871-0AC08D250789}" type="presParOf" srcId="{52F66F23-FCA0-4704-B66F-C04B05B9DCCF}" destId="{A73362EC-279A-41C4-9500-9FBA00639F25}" srcOrd="1" destOrd="0" presId="urn:microsoft.com/office/officeart/2005/8/layout/orgChart1"/>
    <dgm:cxn modelId="{BB792113-FFC3-436C-943F-D56FF03A4B61}" type="presParOf" srcId="{A73362EC-279A-41C4-9500-9FBA00639F25}" destId="{92C38A1B-861A-4A5A-BEE3-94AC835D211F}" srcOrd="0" destOrd="0" presId="urn:microsoft.com/office/officeart/2005/8/layout/orgChart1"/>
    <dgm:cxn modelId="{DCC62E1A-5EC1-4539-B34E-ABC55C9E227D}" type="presParOf" srcId="{92C38A1B-861A-4A5A-BEE3-94AC835D211F}" destId="{CE64B6BD-8AA2-464E-8F6A-52F437A0F8D3}" srcOrd="0" destOrd="0" presId="urn:microsoft.com/office/officeart/2005/8/layout/orgChart1"/>
    <dgm:cxn modelId="{3963850E-1130-42EC-ACFC-8E4FE752768D}" type="presParOf" srcId="{92C38A1B-861A-4A5A-BEE3-94AC835D211F}" destId="{1E577AE9-094A-4F3A-8F5E-EA207EA1BAB4}" srcOrd="1" destOrd="0" presId="urn:microsoft.com/office/officeart/2005/8/layout/orgChart1"/>
    <dgm:cxn modelId="{9E884B3F-D40A-431C-B5A7-C0498D5AFB08}" type="presParOf" srcId="{A73362EC-279A-41C4-9500-9FBA00639F25}" destId="{65439AAA-3588-46FE-B538-9E1CEFD6017A}" srcOrd="1" destOrd="0" presId="urn:microsoft.com/office/officeart/2005/8/layout/orgChart1"/>
    <dgm:cxn modelId="{F9310B81-E40A-4BEF-B2BD-00F34B092132}" type="presParOf" srcId="{A73362EC-279A-41C4-9500-9FBA00639F25}" destId="{7AF1BD3D-E520-4121-9963-9BFF8729C0BA}" srcOrd="2" destOrd="0" presId="urn:microsoft.com/office/officeart/2005/8/layout/orgChart1"/>
    <dgm:cxn modelId="{FA442357-9958-4944-B8A2-EEC75A81F164}" type="presParOf" srcId="{52F66F23-FCA0-4704-B66F-C04B05B9DCCF}" destId="{01E77EC2-9464-4888-B5EF-833B1596C3EF}" srcOrd="2" destOrd="0" presId="urn:microsoft.com/office/officeart/2005/8/layout/orgChart1"/>
    <dgm:cxn modelId="{862BE3E8-6F02-4544-8038-1A8DF30AA178}" type="presParOf" srcId="{52F66F23-FCA0-4704-B66F-C04B05B9DCCF}" destId="{6FAC23CB-9164-4C07-9803-4AA9B9A5A87F}" srcOrd="3" destOrd="0" presId="urn:microsoft.com/office/officeart/2005/8/layout/orgChart1"/>
    <dgm:cxn modelId="{29FA98A7-4C0A-4531-A692-3588831FC417}" type="presParOf" srcId="{6FAC23CB-9164-4C07-9803-4AA9B9A5A87F}" destId="{361DA359-16C8-470A-8844-B19916122F05}" srcOrd="0" destOrd="0" presId="urn:microsoft.com/office/officeart/2005/8/layout/orgChart1"/>
    <dgm:cxn modelId="{9631370E-7CDB-4D00-8459-BDA6728BF1CC}" type="presParOf" srcId="{361DA359-16C8-470A-8844-B19916122F05}" destId="{3AC0026F-A87C-4B70-85E9-84249B94032A}" srcOrd="0" destOrd="0" presId="urn:microsoft.com/office/officeart/2005/8/layout/orgChart1"/>
    <dgm:cxn modelId="{66195E45-A36B-44C8-8C59-ED793DC31D85}" type="presParOf" srcId="{361DA359-16C8-470A-8844-B19916122F05}" destId="{5908977A-3EF9-4A39-821A-1B13D896E81B}" srcOrd="1" destOrd="0" presId="urn:microsoft.com/office/officeart/2005/8/layout/orgChart1"/>
    <dgm:cxn modelId="{CADD87A2-5668-42CA-ACF1-DD258765C1D6}" type="presParOf" srcId="{6FAC23CB-9164-4C07-9803-4AA9B9A5A87F}" destId="{320009EF-7C23-4103-97B1-F2BAC62AE6C4}" srcOrd="1" destOrd="0" presId="urn:microsoft.com/office/officeart/2005/8/layout/orgChart1"/>
    <dgm:cxn modelId="{CF4C9731-D67C-401C-AACE-3DD1C39F2AAC}" type="presParOf" srcId="{6FAC23CB-9164-4C07-9803-4AA9B9A5A87F}" destId="{C562042A-F461-4BF8-B903-32F99228C07B}" srcOrd="2" destOrd="0" presId="urn:microsoft.com/office/officeart/2005/8/layout/orgChart1"/>
    <dgm:cxn modelId="{3671123B-1977-49EB-A99A-68AA4356284D}" type="presParOf" srcId="{405F09BC-0F77-457B-8012-77895642987C}" destId="{0ED16384-2313-4313-9CF7-42290DB7D4CD}" srcOrd="2" destOrd="0" presId="urn:microsoft.com/office/officeart/2005/8/layout/orgChart1"/>
    <dgm:cxn modelId="{5DB013FE-39E5-4213-B635-34089EB80346}" type="presParOf" srcId="{BD91C8EA-DE7F-4BC1-8A37-ABEBD9906570}" destId="{865479A3-6279-4F3D-A2FC-A84175B1A09F}" srcOrd="4" destOrd="0" presId="urn:microsoft.com/office/officeart/2005/8/layout/orgChart1"/>
    <dgm:cxn modelId="{08DA4C09-192F-403C-B066-EB1F06EEE458}" type="presParOf" srcId="{BD91C8EA-DE7F-4BC1-8A37-ABEBD9906570}" destId="{DC527B50-C987-4157-B4C3-5A87B0BE187B}" srcOrd="5" destOrd="0" presId="urn:microsoft.com/office/officeart/2005/8/layout/orgChart1"/>
    <dgm:cxn modelId="{75D4CEDE-F40B-4806-A0BF-FB5E6EDF0C3D}" type="presParOf" srcId="{DC527B50-C987-4157-B4C3-5A87B0BE187B}" destId="{B09AAC5E-B629-44EA-ABDF-13B949DC326C}" srcOrd="0" destOrd="0" presId="urn:microsoft.com/office/officeart/2005/8/layout/orgChart1"/>
    <dgm:cxn modelId="{F194AFED-856D-4F25-AC9F-39C33EDA74C8}" type="presParOf" srcId="{B09AAC5E-B629-44EA-ABDF-13B949DC326C}" destId="{6E82D1AC-38EF-45F4-8128-B5B3788D8C6F}" srcOrd="0" destOrd="0" presId="urn:microsoft.com/office/officeart/2005/8/layout/orgChart1"/>
    <dgm:cxn modelId="{2DA50DD4-53C7-4AB3-A10F-115ADCFECEF4}" type="presParOf" srcId="{B09AAC5E-B629-44EA-ABDF-13B949DC326C}" destId="{E82E5B79-D450-4692-A7F6-C3792FA8F0CE}" srcOrd="1" destOrd="0" presId="urn:microsoft.com/office/officeart/2005/8/layout/orgChart1"/>
    <dgm:cxn modelId="{0EDF1159-655F-44C5-B492-4C972C65AF3C}" type="presParOf" srcId="{DC527B50-C987-4157-B4C3-5A87B0BE187B}" destId="{28A99B2C-1B82-47C0-8100-67CD5495BEB5}" srcOrd="1" destOrd="0" presId="urn:microsoft.com/office/officeart/2005/8/layout/orgChart1"/>
    <dgm:cxn modelId="{FC0B9122-BC9D-4685-84CE-7B1B4C0327F3}" type="presParOf" srcId="{DC527B50-C987-4157-B4C3-5A87B0BE187B}" destId="{301DA72B-AAE6-4C6D-8E12-F4A884B25352}" srcOrd="2" destOrd="0" presId="urn:microsoft.com/office/officeart/2005/8/layout/orgChart1"/>
    <dgm:cxn modelId="{A732C87B-AC85-4DF5-B54A-9E8F42B7DE02}" type="presParOf" srcId="{B6A0AD42-6A39-4756-8779-3502605608BF}" destId="{7FBDE402-DE5A-4A23-A341-DB1B33234549}" srcOrd="2" destOrd="0" presId="urn:microsoft.com/office/officeart/2005/8/layout/orgChart1"/>
    <dgm:cxn modelId="{7045AE24-88D0-467F-9C9C-D1A2C35E12C0}" type="presParOf" srcId="{45C700BB-A2DA-4998-BEAA-4F997E3F56B8}" destId="{F6C2FB16-0E2E-4A0A-A53D-434A779B7F51}" srcOrd="2" destOrd="0" presId="urn:microsoft.com/office/officeart/2005/8/layout/orgChart1"/>
    <dgm:cxn modelId="{B9B0739B-A8D2-42AB-B115-EFF00F86B34F}" type="presParOf" srcId="{45C700BB-A2DA-4998-BEAA-4F997E3F56B8}" destId="{24B50A18-BC84-4FA2-91CE-47341F18D272}" srcOrd="3" destOrd="0" presId="urn:microsoft.com/office/officeart/2005/8/layout/orgChart1"/>
    <dgm:cxn modelId="{ECA15456-32C2-490B-829A-E3885BE44F84}" type="presParOf" srcId="{24B50A18-BC84-4FA2-91CE-47341F18D272}" destId="{07BA42A5-515B-4F56-AE6A-F5F192343041}" srcOrd="0" destOrd="0" presId="urn:microsoft.com/office/officeart/2005/8/layout/orgChart1"/>
    <dgm:cxn modelId="{B9D64791-277D-48AA-AC2F-DBE31AB54043}" type="presParOf" srcId="{07BA42A5-515B-4F56-AE6A-F5F192343041}" destId="{DA0E0A17-9C2C-4C9A-83C0-6F909414F63E}" srcOrd="0" destOrd="0" presId="urn:microsoft.com/office/officeart/2005/8/layout/orgChart1"/>
    <dgm:cxn modelId="{4BE5B8B2-C771-4F3F-8921-C689DAB7534C}" type="presParOf" srcId="{07BA42A5-515B-4F56-AE6A-F5F192343041}" destId="{D922EDED-961A-4BE5-B2C5-303C25A3398D}" srcOrd="1" destOrd="0" presId="urn:microsoft.com/office/officeart/2005/8/layout/orgChart1"/>
    <dgm:cxn modelId="{F40CD25C-7817-4477-9163-6422D3DD5640}" type="presParOf" srcId="{24B50A18-BC84-4FA2-91CE-47341F18D272}" destId="{F9801BDC-78FD-44C9-BA62-0BA13F0EA4BB}" srcOrd="1" destOrd="0" presId="urn:microsoft.com/office/officeart/2005/8/layout/orgChart1"/>
    <dgm:cxn modelId="{E4521D0D-D790-4825-AF8B-BE865FA6D7B6}" type="presParOf" srcId="{F9801BDC-78FD-44C9-BA62-0BA13F0EA4BB}" destId="{6B4732C3-7121-4BF3-AAE7-3C7C7C97B6D3}" srcOrd="0" destOrd="0" presId="urn:microsoft.com/office/officeart/2005/8/layout/orgChart1"/>
    <dgm:cxn modelId="{078FB1CC-B53B-4578-9EAE-DD9108FF3682}" type="presParOf" srcId="{F9801BDC-78FD-44C9-BA62-0BA13F0EA4BB}" destId="{15627016-857E-4173-B29F-278835BFD6CF}" srcOrd="1" destOrd="0" presId="urn:microsoft.com/office/officeart/2005/8/layout/orgChart1"/>
    <dgm:cxn modelId="{803A7AB8-BFEB-4B88-9B14-8FDB7B02DC9C}" type="presParOf" srcId="{15627016-857E-4173-B29F-278835BFD6CF}" destId="{7B73C0C6-33E4-4CA8-9AE3-CE1EFA7BB94F}" srcOrd="0" destOrd="0" presId="urn:microsoft.com/office/officeart/2005/8/layout/orgChart1"/>
    <dgm:cxn modelId="{28BE2AB3-6F7D-4AC9-869E-5E0E714115A7}" type="presParOf" srcId="{7B73C0C6-33E4-4CA8-9AE3-CE1EFA7BB94F}" destId="{9A32A1CA-4A3A-4F33-87DE-F790F22F8283}" srcOrd="0" destOrd="0" presId="urn:microsoft.com/office/officeart/2005/8/layout/orgChart1"/>
    <dgm:cxn modelId="{B2E53CEA-D81E-45A8-8296-AFCE586963A9}" type="presParOf" srcId="{7B73C0C6-33E4-4CA8-9AE3-CE1EFA7BB94F}" destId="{C6E58E5B-728E-4153-8206-AB620399AA92}" srcOrd="1" destOrd="0" presId="urn:microsoft.com/office/officeart/2005/8/layout/orgChart1"/>
    <dgm:cxn modelId="{7732B739-B046-4D3C-9E85-A986440BDC3A}" type="presParOf" srcId="{15627016-857E-4173-B29F-278835BFD6CF}" destId="{27AB4AEC-B1CC-41E0-8B85-BEAA98E6EA67}" srcOrd="1" destOrd="0" presId="urn:microsoft.com/office/officeart/2005/8/layout/orgChart1"/>
    <dgm:cxn modelId="{1E0CF0D6-AD9B-4066-99A9-EB9B7B1E7551}" type="presParOf" srcId="{27AB4AEC-B1CC-41E0-8B85-BEAA98E6EA67}" destId="{6CE0BF7F-FEA0-45EB-AD18-6B309BE18B30}" srcOrd="0" destOrd="0" presId="urn:microsoft.com/office/officeart/2005/8/layout/orgChart1"/>
    <dgm:cxn modelId="{52097DAF-9A1C-4D41-9627-47BFFC88D7B2}" type="presParOf" srcId="{27AB4AEC-B1CC-41E0-8B85-BEAA98E6EA67}" destId="{65569E1A-9D1C-4AD9-88BE-13C9B5842B96}" srcOrd="1" destOrd="0" presId="urn:microsoft.com/office/officeart/2005/8/layout/orgChart1"/>
    <dgm:cxn modelId="{04CF670C-4B55-4968-ACFD-34011A8EB1E5}" type="presParOf" srcId="{65569E1A-9D1C-4AD9-88BE-13C9B5842B96}" destId="{EAA564D4-98C8-4646-83B3-FD8E992E8149}" srcOrd="0" destOrd="0" presId="urn:microsoft.com/office/officeart/2005/8/layout/orgChart1"/>
    <dgm:cxn modelId="{33D1CC20-BD51-475D-82AC-DC03024FC9A9}" type="presParOf" srcId="{EAA564D4-98C8-4646-83B3-FD8E992E8149}" destId="{253981EE-7A6C-4491-A5E6-6ABAF397506C}" srcOrd="0" destOrd="0" presId="urn:microsoft.com/office/officeart/2005/8/layout/orgChart1"/>
    <dgm:cxn modelId="{279C24BF-41CF-4CE2-AD2E-C071FEF344A2}" type="presParOf" srcId="{EAA564D4-98C8-4646-83B3-FD8E992E8149}" destId="{1ABAEA4E-543B-4D77-B0CD-C6833977BA82}" srcOrd="1" destOrd="0" presId="urn:microsoft.com/office/officeart/2005/8/layout/orgChart1"/>
    <dgm:cxn modelId="{C8310DF0-00DB-4B6F-89FE-6FE6C92EF041}" type="presParOf" srcId="{65569E1A-9D1C-4AD9-88BE-13C9B5842B96}" destId="{8CD58C6D-9845-410A-97F1-A22D8490CD51}" srcOrd="1" destOrd="0" presId="urn:microsoft.com/office/officeart/2005/8/layout/orgChart1"/>
    <dgm:cxn modelId="{E154BD39-8A18-4123-90AC-247193038360}" type="presParOf" srcId="{65569E1A-9D1C-4AD9-88BE-13C9B5842B96}" destId="{D3055E92-3D53-4E26-BC88-2847DAF46672}" srcOrd="2" destOrd="0" presId="urn:microsoft.com/office/officeart/2005/8/layout/orgChart1"/>
    <dgm:cxn modelId="{6CDFDF5F-CD08-4C99-A038-6810E1997114}" type="presParOf" srcId="{27AB4AEC-B1CC-41E0-8B85-BEAA98E6EA67}" destId="{D33DA8C6-9F5F-4AF8-B324-2EADEC4D71FD}" srcOrd="2" destOrd="0" presId="urn:microsoft.com/office/officeart/2005/8/layout/orgChart1"/>
    <dgm:cxn modelId="{9E5C6CC3-4BC3-470E-8ABA-B8ACB2852BA2}" type="presParOf" srcId="{27AB4AEC-B1CC-41E0-8B85-BEAA98E6EA67}" destId="{BDFAD070-1E74-4A38-95EC-2D6E51990B76}" srcOrd="3" destOrd="0" presId="urn:microsoft.com/office/officeart/2005/8/layout/orgChart1"/>
    <dgm:cxn modelId="{ABDA656B-F933-4882-AC5D-6D0CDD799E82}" type="presParOf" srcId="{BDFAD070-1E74-4A38-95EC-2D6E51990B76}" destId="{27DE4930-91B6-4989-9983-4B1CFD5836A1}" srcOrd="0" destOrd="0" presId="urn:microsoft.com/office/officeart/2005/8/layout/orgChart1"/>
    <dgm:cxn modelId="{3000BEEB-F459-425A-A934-69BA998DA2D9}" type="presParOf" srcId="{27DE4930-91B6-4989-9983-4B1CFD5836A1}" destId="{8AAF6419-D64E-474B-86F1-765A39917F00}" srcOrd="0" destOrd="0" presId="urn:microsoft.com/office/officeart/2005/8/layout/orgChart1"/>
    <dgm:cxn modelId="{C1B58CF8-74CC-42A2-9AB2-1CD6335D1068}" type="presParOf" srcId="{27DE4930-91B6-4989-9983-4B1CFD5836A1}" destId="{03A3A310-B26E-499F-B482-F4A245CB864A}" srcOrd="1" destOrd="0" presId="urn:microsoft.com/office/officeart/2005/8/layout/orgChart1"/>
    <dgm:cxn modelId="{45CE0F66-1262-4D06-B52F-6089FC56A297}" type="presParOf" srcId="{BDFAD070-1E74-4A38-95EC-2D6E51990B76}" destId="{8008E48D-F6E5-46AA-9312-124D7749C379}" srcOrd="1" destOrd="0" presId="urn:microsoft.com/office/officeart/2005/8/layout/orgChart1"/>
    <dgm:cxn modelId="{37AE2311-159B-4982-A979-696A66A03D91}" type="presParOf" srcId="{BDFAD070-1E74-4A38-95EC-2D6E51990B76}" destId="{D8804932-838F-4C1D-9043-F984F4E9906E}" srcOrd="2" destOrd="0" presId="urn:microsoft.com/office/officeart/2005/8/layout/orgChart1"/>
    <dgm:cxn modelId="{6586CFBB-419E-4D36-AC14-E98F3979AE6C}" type="presParOf" srcId="{15627016-857E-4173-B29F-278835BFD6CF}" destId="{9C531300-4CEF-4E63-BFC5-B05B38E25763}" srcOrd="2" destOrd="0" presId="urn:microsoft.com/office/officeart/2005/8/layout/orgChart1"/>
    <dgm:cxn modelId="{AF9E2A21-DDD9-4260-B65D-5C4B80B19A47}" type="presParOf" srcId="{F9801BDC-78FD-44C9-BA62-0BA13F0EA4BB}" destId="{5B9CF944-70BC-4D1E-8E48-F33FF54CF9DF}" srcOrd="2" destOrd="0" presId="urn:microsoft.com/office/officeart/2005/8/layout/orgChart1"/>
    <dgm:cxn modelId="{61F17032-8DBF-48C6-89BC-4908691E0B82}" type="presParOf" srcId="{F9801BDC-78FD-44C9-BA62-0BA13F0EA4BB}" destId="{541A5A9F-7454-4D0F-8D42-6F4456C2479D}" srcOrd="3" destOrd="0" presId="urn:microsoft.com/office/officeart/2005/8/layout/orgChart1"/>
    <dgm:cxn modelId="{CAD5D73F-9C87-490D-9CAF-C95996E5617E}" type="presParOf" srcId="{541A5A9F-7454-4D0F-8D42-6F4456C2479D}" destId="{02C29D10-ADEF-4D83-BDA0-1E660FA067F9}" srcOrd="0" destOrd="0" presId="urn:microsoft.com/office/officeart/2005/8/layout/orgChart1"/>
    <dgm:cxn modelId="{54120BEB-1940-4BFF-81F9-6B4AFCAC42CC}" type="presParOf" srcId="{02C29D10-ADEF-4D83-BDA0-1E660FA067F9}" destId="{6D54EB39-FE40-4AE0-8A78-0F65031B908A}" srcOrd="0" destOrd="0" presId="urn:microsoft.com/office/officeart/2005/8/layout/orgChart1"/>
    <dgm:cxn modelId="{1A2B55F8-4296-4909-A73A-CE8A9EA0B3C6}" type="presParOf" srcId="{02C29D10-ADEF-4D83-BDA0-1E660FA067F9}" destId="{A282A24D-E221-4248-8F6A-1AF02BDE7F7D}" srcOrd="1" destOrd="0" presId="urn:microsoft.com/office/officeart/2005/8/layout/orgChart1"/>
    <dgm:cxn modelId="{29FC11DE-640F-4D23-A698-0F0A9FC112A7}" type="presParOf" srcId="{541A5A9F-7454-4D0F-8D42-6F4456C2479D}" destId="{FD031B0B-A9AC-41B9-B9B1-7F52D5FBB363}" srcOrd="1" destOrd="0" presId="urn:microsoft.com/office/officeart/2005/8/layout/orgChart1"/>
    <dgm:cxn modelId="{F5480567-050A-4C99-B6BE-B22F518ACE6C}" type="presParOf" srcId="{FD031B0B-A9AC-41B9-B9B1-7F52D5FBB363}" destId="{08CC7FA0-923A-4FBF-9711-C3B36BFDF9AE}" srcOrd="0" destOrd="0" presId="urn:microsoft.com/office/officeart/2005/8/layout/orgChart1"/>
    <dgm:cxn modelId="{26BD7A49-5CE8-4762-822E-3C740EC2EF54}" type="presParOf" srcId="{FD031B0B-A9AC-41B9-B9B1-7F52D5FBB363}" destId="{3CCBFB95-75D5-498C-B1C5-3731799A6973}" srcOrd="1" destOrd="0" presId="urn:microsoft.com/office/officeart/2005/8/layout/orgChart1"/>
    <dgm:cxn modelId="{7DC8376F-BA2D-4ACC-BAB2-723C9302DD92}" type="presParOf" srcId="{3CCBFB95-75D5-498C-B1C5-3731799A6973}" destId="{4C2C568F-013A-40AC-8D3D-B9F016BFD467}" srcOrd="0" destOrd="0" presId="urn:microsoft.com/office/officeart/2005/8/layout/orgChart1"/>
    <dgm:cxn modelId="{2156C91B-7A77-439A-BB3F-5C66635DD8BC}" type="presParOf" srcId="{4C2C568F-013A-40AC-8D3D-B9F016BFD467}" destId="{43FB4E25-6E39-4285-98FC-DE104CE63B6D}" srcOrd="0" destOrd="0" presId="urn:microsoft.com/office/officeart/2005/8/layout/orgChart1"/>
    <dgm:cxn modelId="{022C203E-B247-40D2-96CE-369C605373AE}" type="presParOf" srcId="{4C2C568F-013A-40AC-8D3D-B9F016BFD467}" destId="{B4C56B5E-E747-404F-AB62-CED1CD0EA163}" srcOrd="1" destOrd="0" presId="urn:microsoft.com/office/officeart/2005/8/layout/orgChart1"/>
    <dgm:cxn modelId="{A774B62E-2DD2-4FD5-BED7-D2E374F2965F}" type="presParOf" srcId="{3CCBFB95-75D5-498C-B1C5-3731799A6973}" destId="{5390C7EA-348F-42B7-B56F-081A64373821}" srcOrd="1" destOrd="0" presId="urn:microsoft.com/office/officeart/2005/8/layout/orgChart1"/>
    <dgm:cxn modelId="{0A1DCBD1-8DA4-4FCA-9650-9C45128E10A6}" type="presParOf" srcId="{5390C7EA-348F-42B7-B56F-081A64373821}" destId="{72DA9029-CA49-496A-89B6-F39D3A706113}" srcOrd="0" destOrd="0" presId="urn:microsoft.com/office/officeart/2005/8/layout/orgChart1"/>
    <dgm:cxn modelId="{842CE135-55D7-4593-B044-D1C15682D54F}" type="presParOf" srcId="{5390C7EA-348F-42B7-B56F-081A64373821}" destId="{AEE1618F-59F1-4452-AE4B-EDD3C0E53A51}" srcOrd="1" destOrd="0" presId="urn:microsoft.com/office/officeart/2005/8/layout/orgChart1"/>
    <dgm:cxn modelId="{A3C74EEA-A321-495A-86C1-D2A99870B166}" type="presParOf" srcId="{AEE1618F-59F1-4452-AE4B-EDD3C0E53A51}" destId="{15AA6F74-624B-4861-BBD6-BF4FE4D54C18}" srcOrd="0" destOrd="0" presId="urn:microsoft.com/office/officeart/2005/8/layout/orgChart1"/>
    <dgm:cxn modelId="{07B51D2B-A341-44CA-8694-22DCE2434A6B}" type="presParOf" srcId="{15AA6F74-624B-4861-BBD6-BF4FE4D54C18}" destId="{7B058C96-85C3-46BF-952D-7B8A3E50A0B0}" srcOrd="0" destOrd="0" presId="urn:microsoft.com/office/officeart/2005/8/layout/orgChart1"/>
    <dgm:cxn modelId="{9E74BD8D-6CCC-4632-8609-03CEC3F42F73}" type="presParOf" srcId="{15AA6F74-624B-4861-BBD6-BF4FE4D54C18}" destId="{A78A6C97-C90F-4F61-A196-A2729BAF1D71}" srcOrd="1" destOrd="0" presId="urn:microsoft.com/office/officeart/2005/8/layout/orgChart1"/>
    <dgm:cxn modelId="{BB23E71E-82D5-47AB-9521-73965F3F2BC8}" type="presParOf" srcId="{AEE1618F-59F1-4452-AE4B-EDD3C0E53A51}" destId="{4AA38CC9-C015-4369-888A-9F081D2B7DF3}" srcOrd="1" destOrd="0" presId="urn:microsoft.com/office/officeart/2005/8/layout/orgChart1"/>
    <dgm:cxn modelId="{C67DEA9E-8EDA-45CC-A752-315A7E8CA769}" type="presParOf" srcId="{AEE1618F-59F1-4452-AE4B-EDD3C0E53A51}" destId="{A6351840-F6AF-43E6-B838-27F3BF4E08A2}" srcOrd="2" destOrd="0" presId="urn:microsoft.com/office/officeart/2005/8/layout/orgChart1"/>
    <dgm:cxn modelId="{09BF6E9D-1E4A-44F4-A8D2-CCF1595866AC}" type="presParOf" srcId="{5390C7EA-348F-42B7-B56F-081A64373821}" destId="{E64FA138-147D-4891-B7EB-FE6D93E67601}" srcOrd="2" destOrd="0" presId="urn:microsoft.com/office/officeart/2005/8/layout/orgChart1"/>
    <dgm:cxn modelId="{A6279833-176E-422E-9F7C-8C5085F64857}" type="presParOf" srcId="{5390C7EA-348F-42B7-B56F-081A64373821}" destId="{67F90C48-9B1C-42A8-863B-0115B7B8FCC6}" srcOrd="3" destOrd="0" presId="urn:microsoft.com/office/officeart/2005/8/layout/orgChart1"/>
    <dgm:cxn modelId="{2015EA24-E0EE-4088-AAF7-D2E9C605E45F}" type="presParOf" srcId="{67F90C48-9B1C-42A8-863B-0115B7B8FCC6}" destId="{50CC5014-1597-4DD7-B368-3CF18EFCE4EC}" srcOrd="0" destOrd="0" presId="urn:microsoft.com/office/officeart/2005/8/layout/orgChart1"/>
    <dgm:cxn modelId="{15896FCC-BE47-4473-BB3E-1219FB2CF1B7}" type="presParOf" srcId="{50CC5014-1597-4DD7-B368-3CF18EFCE4EC}" destId="{7852340D-9429-42F9-9F3C-D437A44879EE}" srcOrd="0" destOrd="0" presId="urn:microsoft.com/office/officeart/2005/8/layout/orgChart1"/>
    <dgm:cxn modelId="{AAD87CD4-9C38-4DAC-8088-284AA7DA3FE6}" type="presParOf" srcId="{50CC5014-1597-4DD7-B368-3CF18EFCE4EC}" destId="{4C9B95F1-D0EC-4DE3-B219-3509ABCE847C}" srcOrd="1" destOrd="0" presId="urn:microsoft.com/office/officeart/2005/8/layout/orgChart1"/>
    <dgm:cxn modelId="{A9682A5D-4DDD-402B-86AA-426F4315E34C}" type="presParOf" srcId="{67F90C48-9B1C-42A8-863B-0115B7B8FCC6}" destId="{FD7E59E7-4663-422B-9EBB-8E5F3AAF802B}" srcOrd="1" destOrd="0" presId="urn:microsoft.com/office/officeart/2005/8/layout/orgChart1"/>
    <dgm:cxn modelId="{91CB1E8E-03D8-421A-9940-2E2FE67FA015}" type="presParOf" srcId="{67F90C48-9B1C-42A8-863B-0115B7B8FCC6}" destId="{93E6D421-5C8E-4D88-B49C-093A3958FC5D}" srcOrd="2" destOrd="0" presId="urn:microsoft.com/office/officeart/2005/8/layout/orgChart1"/>
    <dgm:cxn modelId="{88FBE521-564B-47F7-A83F-7F5D17242026}" type="presParOf" srcId="{5390C7EA-348F-42B7-B56F-081A64373821}" destId="{EB7F40C7-5576-4349-A196-6965513199D4}" srcOrd="4" destOrd="0" presId="urn:microsoft.com/office/officeart/2005/8/layout/orgChart1"/>
    <dgm:cxn modelId="{746AD20A-3148-496C-B87F-5C03A98A4909}" type="presParOf" srcId="{5390C7EA-348F-42B7-B56F-081A64373821}" destId="{B72F7889-45CE-47ED-8F34-42834F21DDDE}" srcOrd="5" destOrd="0" presId="urn:microsoft.com/office/officeart/2005/8/layout/orgChart1"/>
    <dgm:cxn modelId="{89BFB024-DE8E-43A5-BDB4-875061A7F496}" type="presParOf" srcId="{B72F7889-45CE-47ED-8F34-42834F21DDDE}" destId="{32701F85-5110-41ED-9463-308E771B7732}" srcOrd="0" destOrd="0" presId="urn:microsoft.com/office/officeart/2005/8/layout/orgChart1"/>
    <dgm:cxn modelId="{8D3AF82A-B2C9-495A-B519-0E00BB18E982}" type="presParOf" srcId="{32701F85-5110-41ED-9463-308E771B7732}" destId="{D854FCB6-A5C2-4787-B441-6631810B6194}" srcOrd="0" destOrd="0" presId="urn:microsoft.com/office/officeart/2005/8/layout/orgChart1"/>
    <dgm:cxn modelId="{23DFDCEE-3A39-40C1-B10C-3DC85476A1F1}" type="presParOf" srcId="{32701F85-5110-41ED-9463-308E771B7732}" destId="{0B5BFFA7-A24D-470D-9657-4E0DDA928568}" srcOrd="1" destOrd="0" presId="urn:microsoft.com/office/officeart/2005/8/layout/orgChart1"/>
    <dgm:cxn modelId="{19B1618C-6B1F-4C9F-AE04-951975AE6912}" type="presParOf" srcId="{B72F7889-45CE-47ED-8F34-42834F21DDDE}" destId="{D4F0D21F-B8DE-4599-AB0B-DF06A1ACA11B}" srcOrd="1" destOrd="0" presId="urn:microsoft.com/office/officeart/2005/8/layout/orgChart1"/>
    <dgm:cxn modelId="{C0360B5F-C671-4C32-B6D7-1513ABE03C43}" type="presParOf" srcId="{B72F7889-45CE-47ED-8F34-42834F21DDDE}" destId="{678B58EB-E1E4-47B0-96A1-7C690D2FE421}" srcOrd="2" destOrd="0" presId="urn:microsoft.com/office/officeart/2005/8/layout/orgChart1"/>
    <dgm:cxn modelId="{2A30F9C3-31B3-4FDD-BE73-2D1C587097DF}" type="presParOf" srcId="{3CCBFB95-75D5-498C-B1C5-3731799A6973}" destId="{479BE271-5E41-4D52-9C97-7D81AE86B6F5}" srcOrd="2" destOrd="0" presId="urn:microsoft.com/office/officeart/2005/8/layout/orgChart1"/>
    <dgm:cxn modelId="{C26C00E4-19A0-4AF7-BFE2-A952B16CF82F}" type="presParOf" srcId="{541A5A9F-7454-4D0F-8D42-6F4456C2479D}" destId="{19A77153-65E6-4C11-AB39-A5B8FA09DF83}" srcOrd="2" destOrd="0" presId="urn:microsoft.com/office/officeart/2005/8/layout/orgChart1"/>
    <dgm:cxn modelId="{2A62F3A8-2F5A-4DD0-AEB5-102184CE9DAD}" type="presParOf" srcId="{24B50A18-BC84-4FA2-91CE-47341F18D272}" destId="{E1B3DB93-5F70-4611-98FD-45809117CB01}" srcOrd="2" destOrd="0" presId="urn:microsoft.com/office/officeart/2005/8/layout/orgChart1"/>
    <dgm:cxn modelId="{68A7A9B4-4CD8-4A69-A8A5-5B2B7D8134DB}" type="presParOf" srcId="{45C700BB-A2DA-4998-BEAA-4F997E3F56B8}" destId="{EC468F2C-0DB0-4F1E-8AFB-887650E8046C}" srcOrd="4" destOrd="0" presId="urn:microsoft.com/office/officeart/2005/8/layout/orgChart1"/>
    <dgm:cxn modelId="{5A8AC595-BF52-4F26-8F10-AD1420CA24CB}" type="presParOf" srcId="{45C700BB-A2DA-4998-BEAA-4F997E3F56B8}" destId="{7A1AC19A-395C-4CB6-A4F2-C47DD01DF0D3}" srcOrd="5" destOrd="0" presId="urn:microsoft.com/office/officeart/2005/8/layout/orgChart1"/>
    <dgm:cxn modelId="{A98C9E80-4A1E-40D5-A06A-C9AB51008EE6}" type="presParOf" srcId="{7A1AC19A-395C-4CB6-A4F2-C47DD01DF0D3}" destId="{CB46461C-B50D-42EE-9AAD-28550567C326}" srcOrd="0" destOrd="0" presId="urn:microsoft.com/office/officeart/2005/8/layout/orgChart1"/>
    <dgm:cxn modelId="{E0D26710-023A-4D78-9C2F-CCE2AB60BB28}" type="presParOf" srcId="{CB46461C-B50D-42EE-9AAD-28550567C326}" destId="{1016F2B4-2ADF-4883-BB9D-F42F1C902B7A}" srcOrd="0" destOrd="0" presId="urn:microsoft.com/office/officeart/2005/8/layout/orgChart1"/>
    <dgm:cxn modelId="{ACABC1BD-57A6-4D77-BE5F-9F27AD6ECA45}" type="presParOf" srcId="{CB46461C-B50D-42EE-9AAD-28550567C326}" destId="{8833F844-DFC5-4675-B6A1-5F5CAB10D9F4}" srcOrd="1" destOrd="0" presId="urn:microsoft.com/office/officeart/2005/8/layout/orgChart1"/>
    <dgm:cxn modelId="{7281C62C-60C3-4EAB-988F-9B051AB6D5CB}" type="presParOf" srcId="{7A1AC19A-395C-4CB6-A4F2-C47DD01DF0D3}" destId="{A0C24D7B-11A9-4632-A09E-065D8384F8C4}" srcOrd="1" destOrd="0" presId="urn:microsoft.com/office/officeart/2005/8/layout/orgChart1"/>
    <dgm:cxn modelId="{CD3E4901-4AA1-4E50-9296-8493AC64EE78}" type="presParOf" srcId="{A0C24D7B-11A9-4632-A09E-065D8384F8C4}" destId="{45AE586A-76A3-4118-BE35-67073D4A272A}" srcOrd="0" destOrd="0" presId="urn:microsoft.com/office/officeart/2005/8/layout/orgChart1"/>
    <dgm:cxn modelId="{A0215E1E-16ED-471C-9306-81C8DAE86CD2}" type="presParOf" srcId="{A0C24D7B-11A9-4632-A09E-065D8384F8C4}" destId="{1CAD92A5-3F28-4FB7-BF4C-335B40AEA9D2}" srcOrd="1" destOrd="0" presId="urn:microsoft.com/office/officeart/2005/8/layout/orgChart1"/>
    <dgm:cxn modelId="{D01B69C8-2108-43D5-BA17-F5F2DD0AA965}" type="presParOf" srcId="{1CAD92A5-3F28-4FB7-BF4C-335B40AEA9D2}" destId="{4BFF4907-5C37-468A-8966-46A2925C9FFD}" srcOrd="0" destOrd="0" presId="urn:microsoft.com/office/officeart/2005/8/layout/orgChart1"/>
    <dgm:cxn modelId="{798208FF-0B8E-4193-8E0C-9F79B0CF2E02}" type="presParOf" srcId="{4BFF4907-5C37-468A-8966-46A2925C9FFD}" destId="{534EFD69-C98C-4703-BC22-EBD3F9AAEBFA}" srcOrd="0" destOrd="0" presId="urn:microsoft.com/office/officeart/2005/8/layout/orgChart1"/>
    <dgm:cxn modelId="{51D42FF0-103A-4D96-92C6-7FF58D506A77}" type="presParOf" srcId="{4BFF4907-5C37-468A-8966-46A2925C9FFD}" destId="{A44BB952-02C7-46DA-9AC1-1FA8897D66FC}" srcOrd="1" destOrd="0" presId="urn:microsoft.com/office/officeart/2005/8/layout/orgChart1"/>
    <dgm:cxn modelId="{E1EAD1CA-C51E-403C-8221-62962C1B32D5}" type="presParOf" srcId="{1CAD92A5-3F28-4FB7-BF4C-335B40AEA9D2}" destId="{8E20C655-1669-43CB-92E3-4DBEF38441E7}" srcOrd="1" destOrd="0" presId="urn:microsoft.com/office/officeart/2005/8/layout/orgChart1"/>
    <dgm:cxn modelId="{1EF1FF43-8DAA-4C2E-B1D1-E4292D54D8ED}" type="presParOf" srcId="{8E20C655-1669-43CB-92E3-4DBEF38441E7}" destId="{56700718-C005-47DD-8677-1B3B63C1ECE7}" srcOrd="0" destOrd="0" presId="urn:microsoft.com/office/officeart/2005/8/layout/orgChart1"/>
    <dgm:cxn modelId="{EA7D38D9-8240-48B1-BD47-E1CBC036D923}" type="presParOf" srcId="{8E20C655-1669-43CB-92E3-4DBEF38441E7}" destId="{2D10CCF5-E7A2-41B8-BF11-217F5F727CF5}" srcOrd="1" destOrd="0" presId="urn:microsoft.com/office/officeart/2005/8/layout/orgChart1"/>
    <dgm:cxn modelId="{7DBB4A70-CF6B-47C5-B467-1A94F960A2F1}" type="presParOf" srcId="{2D10CCF5-E7A2-41B8-BF11-217F5F727CF5}" destId="{8862BD42-A35A-4B76-A6F4-7A0F98751E0D}" srcOrd="0" destOrd="0" presId="urn:microsoft.com/office/officeart/2005/8/layout/orgChart1"/>
    <dgm:cxn modelId="{EC2CC364-8B1B-4D24-80A4-8638018AC0CD}" type="presParOf" srcId="{8862BD42-A35A-4B76-A6F4-7A0F98751E0D}" destId="{2D1F7249-26DA-4C88-9E6C-4127DE049A35}" srcOrd="0" destOrd="0" presId="urn:microsoft.com/office/officeart/2005/8/layout/orgChart1"/>
    <dgm:cxn modelId="{9EAE2563-0E8C-47F9-8952-46C31F598DB0}" type="presParOf" srcId="{8862BD42-A35A-4B76-A6F4-7A0F98751E0D}" destId="{A2303E75-9E89-49AA-9E89-FBFD2EF79106}" srcOrd="1" destOrd="0" presId="urn:microsoft.com/office/officeart/2005/8/layout/orgChart1"/>
    <dgm:cxn modelId="{4C39C879-EE87-4591-ACBA-3E52BCC10F9A}" type="presParOf" srcId="{2D10CCF5-E7A2-41B8-BF11-217F5F727CF5}" destId="{77C012B3-C2F7-4EFC-BC53-5DF27D832753}" srcOrd="1" destOrd="0" presId="urn:microsoft.com/office/officeart/2005/8/layout/orgChart1"/>
    <dgm:cxn modelId="{0E9A08E1-B7F5-4BE8-BE2C-2A2197208B91}" type="presParOf" srcId="{77C012B3-C2F7-4EFC-BC53-5DF27D832753}" destId="{DD59940C-CFD3-4F37-9618-0123DD99AE5A}" srcOrd="0" destOrd="0" presId="urn:microsoft.com/office/officeart/2005/8/layout/orgChart1"/>
    <dgm:cxn modelId="{311A6D84-FFFC-4A81-88FA-D9F1CF30D58C}" type="presParOf" srcId="{77C012B3-C2F7-4EFC-BC53-5DF27D832753}" destId="{ED870DB3-EF36-4711-A5CA-12BCE8FBAB1B}" srcOrd="1" destOrd="0" presId="urn:microsoft.com/office/officeart/2005/8/layout/orgChart1"/>
    <dgm:cxn modelId="{54393E29-447D-4C00-8860-137DF2EBD553}" type="presParOf" srcId="{ED870DB3-EF36-4711-A5CA-12BCE8FBAB1B}" destId="{CB931587-FA67-4968-9418-ED3F252027EA}" srcOrd="0" destOrd="0" presId="urn:microsoft.com/office/officeart/2005/8/layout/orgChart1"/>
    <dgm:cxn modelId="{CE1C24FE-3AE6-400D-9A05-50173371CD95}" type="presParOf" srcId="{CB931587-FA67-4968-9418-ED3F252027EA}" destId="{FFF1A7CE-0172-40D8-A282-F8CA45AA2E94}" srcOrd="0" destOrd="0" presId="urn:microsoft.com/office/officeart/2005/8/layout/orgChart1"/>
    <dgm:cxn modelId="{FFD8316A-A898-4F28-A8A3-D437EB5596FB}" type="presParOf" srcId="{CB931587-FA67-4968-9418-ED3F252027EA}" destId="{B4C75F3D-AF58-4A64-A473-256AE500CCF4}" srcOrd="1" destOrd="0" presId="urn:microsoft.com/office/officeart/2005/8/layout/orgChart1"/>
    <dgm:cxn modelId="{0C018485-88A6-4E72-A11C-EBDB503F6782}" type="presParOf" srcId="{ED870DB3-EF36-4711-A5CA-12BCE8FBAB1B}" destId="{F418B565-610B-46DA-9669-BAF7E978C54B}" srcOrd="1" destOrd="0" presId="urn:microsoft.com/office/officeart/2005/8/layout/orgChart1"/>
    <dgm:cxn modelId="{2AEDCB0D-C0E0-4462-A2BB-89651577DFDF}" type="presParOf" srcId="{ED870DB3-EF36-4711-A5CA-12BCE8FBAB1B}" destId="{A92386D5-B824-4B28-8157-6ABC51CDE218}" srcOrd="2" destOrd="0" presId="urn:microsoft.com/office/officeart/2005/8/layout/orgChart1"/>
    <dgm:cxn modelId="{E7D37FF3-9C75-4AD4-A48D-6F68D39D711A}" type="presParOf" srcId="{77C012B3-C2F7-4EFC-BC53-5DF27D832753}" destId="{FFC867C7-8AED-47A2-8304-ADC0B8116D83}" srcOrd="2" destOrd="0" presId="urn:microsoft.com/office/officeart/2005/8/layout/orgChart1"/>
    <dgm:cxn modelId="{7DE7AC6D-94D8-4C88-820C-ABD2A72E46A7}" type="presParOf" srcId="{77C012B3-C2F7-4EFC-BC53-5DF27D832753}" destId="{BF4E02C0-D078-4C8B-BF65-D0D24DA27058}" srcOrd="3" destOrd="0" presId="urn:microsoft.com/office/officeart/2005/8/layout/orgChart1"/>
    <dgm:cxn modelId="{1F6A72B0-0368-41FA-884A-0A97C570F7BE}" type="presParOf" srcId="{BF4E02C0-D078-4C8B-BF65-D0D24DA27058}" destId="{0B8120F1-BFAF-4777-B484-77EEC46F494A}" srcOrd="0" destOrd="0" presId="urn:microsoft.com/office/officeart/2005/8/layout/orgChart1"/>
    <dgm:cxn modelId="{D12A7545-9D04-4929-9DB9-A2827B807E78}" type="presParOf" srcId="{0B8120F1-BFAF-4777-B484-77EEC46F494A}" destId="{50E70373-905F-458F-96C3-0A1BF4292589}" srcOrd="0" destOrd="0" presId="urn:microsoft.com/office/officeart/2005/8/layout/orgChart1"/>
    <dgm:cxn modelId="{B46A8D71-E90A-42E4-803F-E9AFECFDFAA8}" type="presParOf" srcId="{0B8120F1-BFAF-4777-B484-77EEC46F494A}" destId="{BE30741C-B0FE-415C-A56B-19764CED50EB}" srcOrd="1" destOrd="0" presId="urn:microsoft.com/office/officeart/2005/8/layout/orgChart1"/>
    <dgm:cxn modelId="{E85B88E5-19C0-4A47-B9E1-CE06B8306DFB}" type="presParOf" srcId="{BF4E02C0-D078-4C8B-BF65-D0D24DA27058}" destId="{553610D4-7B41-4ADB-B8B1-C87403AF9785}" srcOrd="1" destOrd="0" presId="urn:microsoft.com/office/officeart/2005/8/layout/orgChart1"/>
    <dgm:cxn modelId="{01896BD3-70BB-4A6E-82B5-611EDBB4B903}" type="presParOf" srcId="{BF4E02C0-D078-4C8B-BF65-D0D24DA27058}" destId="{6004631F-8437-4060-AD15-26D7C05C0CBB}" srcOrd="2" destOrd="0" presId="urn:microsoft.com/office/officeart/2005/8/layout/orgChart1"/>
    <dgm:cxn modelId="{AEAF2423-4EA2-4B2E-9038-40ADE8A916DD}" type="presParOf" srcId="{2D10CCF5-E7A2-41B8-BF11-217F5F727CF5}" destId="{8A8894E4-58B3-40B2-B4F3-2346001E85D4}" srcOrd="2" destOrd="0" presId="urn:microsoft.com/office/officeart/2005/8/layout/orgChart1"/>
    <dgm:cxn modelId="{B60E3D83-487C-4EBE-8C76-DCEEF4A7A94B}" type="presParOf" srcId="{1CAD92A5-3F28-4FB7-BF4C-335B40AEA9D2}" destId="{A102C916-7C63-46F0-8CC8-E762135C05BA}" srcOrd="2" destOrd="0" presId="urn:microsoft.com/office/officeart/2005/8/layout/orgChart1"/>
    <dgm:cxn modelId="{D7DFBC58-5A7D-4CF2-B16D-EEDAFB0167CB}" type="presParOf" srcId="{A0C24D7B-11A9-4632-A09E-065D8384F8C4}" destId="{8A672A60-B869-4575-9E2A-458723C2389E}" srcOrd="2" destOrd="0" presId="urn:microsoft.com/office/officeart/2005/8/layout/orgChart1"/>
    <dgm:cxn modelId="{7138C92B-7F72-467D-A328-44E17D7056AF}" type="presParOf" srcId="{A0C24D7B-11A9-4632-A09E-065D8384F8C4}" destId="{92676B46-2FA9-4491-A45C-612384095684}" srcOrd="3" destOrd="0" presId="urn:microsoft.com/office/officeart/2005/8/layout/orgChart1"/>
    <dgm:cxn modelId="{768C5F5F-2BF8-4669-A186-93DC05D2A60F}" type="presParOf" srcId="{92676B46-2FA9-4491-A45C-612384095684}" destId="{E20CE329-A56B-4347-AEC0-1C6276733EA3}" srcOrd="0" destOrd="0" presId="urn:microsoft.com/office/officeart/2005/8/layout/orgChart1"/>
    <dgm:cxn modelId="{472C30D3-048E-4986-A306-A1A605D85C98}" type="presParOf" srcId="{E20CE329-A56B-4347-AEC0-1C6276733EA3}" destId="{6D4138BE-1AC2-434D-AAC1-FBCD41865D90}" srcOrd="0" destOrd="0" presId="urn:microsoft.com/office/officeart/2005/8/layout/orgChart1"/>
    <dgm:cxn modelId="{AE57F555-CF53-4081-9C14-A428A60A5AFB}" type="presParOf" srcId="{E20CE329-A56B-4347-AEC0-1C6276733EA3}" destId="{2A4F9A9B-6B99-413F-90C3-AE36212CE0DF}" srcOrd="1" destOrd="0" presId="urn:microsoft.com/office/officeart/2005/8/layout/orgChart1"/>
    <dgm:cxn modelId="{D2B486C7-7A0D-4516-A9B5-D79D58AAC089}" type="presParOf" srcId="{92676B46-2FA9-4491-A45C-612384095684}" destId="{2F448560-612E-4415-9AAF-AA4EF04E6059}" srcOrd="1" destOrd="0" presId="urn:microsoft.com/office/officeart/2005/8/layout/orgChart1"/>
    <dgm:cxn modelId="{DBF95A01-D7EB-4095-B7C6-D8F21D58875D}" type="presParOf" srcId="{2F448560-612E-4415-9AAF-AA4EF04E6059}" destId="{8A1CB8C0-B59C-4804-BAC0-DA5A29696E25}" srcOrd="0" destOrd="0" presId="urn:microsoft.com/office/officeart/2005/8/layout/orgChart1"/>
    <dgm:cxn modelId="{36930F4D-C788-4AE8-A24F-A80C301E5B72}" type="presParOf" srcId="{2F448560-612E-4415-9AAF-AA4EF04E6059}" destId="{A7E34AEB-9F28-4AF3-8B4D-B485C3E377E8}" srcOrd="1" destOrd="0" presId="urn:microsoft.com/office/officeart/2005/8/layout/orgChart1"/>
    <dgm:cxn modelId="{2D71A7C9-92FE-41BF-9681-B390174DA268}" type="presParOf" srcId="{A7E34AEB-9F28-4AF3-8B4D-B485C3E377E8}" destId="{B3356FE8-8E64-4A58-A010-0EA70157459F}" srcOrd="0" destOrd="0" presId="urn:microsoft.com/office/officeart/2005/8/layout/orgChart1"/>
    <dgm:cxn modelId="{1578B5DA-18BE-4426-B9C3-8320306CCF5D}" type="presParOf" srcId="{B3356FE8-8E64-4A58-A010-0EA70157459F}" destId="{F10644CB-34EA-4094-B077-5B2313B0C6F2}" srcOrd="0" destOrd="0" presId="urn:microsoft.com/office/officeart/2005/8/layout/orgChart1"/>
    <dgm:cxn modelId="{A5448CCF-4838-4BAD-815A-20D23BBA2FD9}" type="presParOf" srcId="{B3356FE8-8E64-4A58-A010-0EA70157459F}" destId="{A1C12E25-A108-47C0-B194-DEB8E5ACB2D6}" srcOrd="1" destOrd="0" presId="urn:microsoft.com/office/officeart/2005/8/layout/orgChart1"/>
    <dgm:cxn modelId="{1DCBB08D-EE75-41A2-8D7C-A91A1971B19F}" type="presParOf" srcId="{A7E34AEB-9F28-4AF3-8B4D-B485C3E377E8}" destId="{36FC648D-7DB9-43AF-AD17-FFDFD60459AE}" srcOrd="1" destOrd="0" presId="urn:microsoft.com/office/officeart/2005/8/layout/orgChart1"/>
    <dgm:cxn modelId="{52EF2D53-845F-4EB0-A234-91877AE3996F}" type="presParOf" srcId="{A7E34AEB-9F28-4AF3-8B4D-B485C3E377E8}" destId="{ADB64366-DEAD-4338-9983-82B854ED276B}" srcOrd="2" destOrd="0" presId="urn:microsoft.com/office/officeart/2005/8/layout/orgChart1"/>
    <dgm:cxn modelId="{AE75AF91-320C-4DEB-AD31-74E3ED20E576}" type="presParOf" srcId="{92676B46-2FA9-4491-A45C-612384095684}" destId="{094AF5EA-1EFD-4DC0-A9C2-430B4CCBE3FB}" srcOrd="2" destOrd="0" presId="urn:microsoft.com/office/officeart/2005/8/layout/orgChart1"/>
    <dgm:cxn modelId="{B19F978C-9102-4BB9-A49E-6D08D63D361B}" type="presParOf" srcId="{7A1AC19A-395C-4CB6-A4F2-C47DD01DF0D3}" destId="{F8458637-22D1-4E43-83BA-7C9337CCA398}" srcOrd="2" destOrd="0" presId="urn:microsoft.com/office/officeart/2005/8/layout/orgChart1"/>
    <dgm:cxn modelId="{ECCB5CED-9FEC-46CF-9915-5CC7ADA78649}" type="presParOf" srcId="{4C46AC00-F585-466D-B8C7-63CC968B73FB}" destId="{22D14E07-1177-4DC6-AF5B-B3F6521C7DCE}" srcOrd="2" destOrd="0" presId="urn:microsoft.com/office/officeart/2005/8/layout/orgChart1"/>
    <dgm:cxn modelId="{E2366950-1D8D-42B4-B6D0-1EBF09EE0F66}" type="presParOf" srcId="{22D14E07-1177-4DC6-AF5B-B3F6521C7DCE}" destId="{A4D51B0A-7255-47AD-AE94-BA62B856C355}" srcOrd="0" destOrd="0" presId="urn:microsoft.com/office/officeart/2005/8/layout/orgChart1"/>
    <dgm:cxn modelId="{956371A4-2045-4E9B-8D64-A6FE04AC4332}" type="presParOf" srcId="{22D14E07-1177-4DC6-AF5B-B3F6521C7DCE}" destId="{1BBDD9EE-AE80-484B-ABC4-5DC97614388A}" srcOrd="1" destOrd="0" presId="urn:microsoft.com/office/officeart/2005/8/layout/orgChart1"/>
    <dgm:cxn modelId="{FD8CA29D-B0B1-44BF-B7FC-D8D50F45BFF9}" type="presParOf" srcId="{1BBDD9EE-AE80-484B-ABC4-5DC97614388A}" destId="{D6D31042-C4B3-4991-88CE-E9FF921560F6}" srcOrd="0" destOrd="0" presId="urn:microsoft.com/office/officeart/2005/8/layout/orgChart1"/>
    <dgm:cxn modelId="{B4DDD2CD-DCA9-45F3-A2AA-A2D4C0D6ECB6}" type="presParOf" srcId="{D6D31042-C4B3-4991-88CE-E9FF921560F6}" destId="{E3D68746-CC2F-4830-82BC-8975D928141B}" srcOrd="0" destOrd="0" presId="urn:microsoft.com/office/officeart/2005/8/layout/orgChart1"/>
    <dgm:cxn modelId="{4FAB4D7B-ECF8-4068-9F04-4ABE3B805F68}" type="presParOf" srcId="{D6D31042-C4B3-4991-88CE-E9FF921560F6}" destId="{DCBA1812-468A-4B7E-9F38-3DD79E3C1C14}" srcOrd="1" destOrd="0" presId="urn:microsoft.com/office/officeart/2005/8/layout/orgChart1"/>
    <dgm:cxn modelId="{BCB7A654-BF16-4ACA-95F2-C7B55DD7FE31}" type="presParOf" srcId="{1BBDD9EE-AE80-484B-ABC4-5DC97614388A}" destId="{E405D276-4EA6-471C-8C4E-547C8B57DBD7}" srcOrd="1" destOrd="0" presId="urn:microsoft.com/office/officeart/2005/8/layout/orgChart1"/>
    <dgm:cxn modelId="{F92BF4DE-535C-4014-B694-6F62E2DAD1A4}" type="presParOf" srcId="{1BBDD9EE-AE80-484B-ABC4-5DC97614388A}" destId="{F7431A0F-FB51-4C7E-A6FA-6C7920A392B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3D43CD-E17C-4924-9847-CC84B569210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2E86CA2F-78A9-4B21-B939-6F3416C92D63}">
      <dgm:prSet phldrT="[Text]"/>
      <dgm:spPr/>
      <dgm:t>
        <a:bodyPr/>
        <a:lstStyle/>
        <a:p>
          <a:r>
            <a:rPr lang="en-US" dirty="0"/>
            <a:t>Social awareness</a:t>
          </a:r>
          <a:endParaRPr lang="en-GB" dirty="0"/>
        </a:p>
      </dgm:t>
    </dgm:pt>
    <dgm:pt modelId="{ECB96E7D-DF48-4C96-B070-EBEBC26A786E}" type="parTrans" cxnId="{5509A9AA-C0D9-4BFC-8CD7-C8A53D3491D8}">
      <dgm:prSet/>
      <dgm:spPr/>
      <dgm:t>
        <a:bodyPr/>
        <a:lstStyle/>
        <a:p>
          <a:endParaRPr lang="en-GB"/>
        </a:p>
      </dgm:t>
    </dgm:pt>
    <dgm:pt modelId="{30C123E7-5944-4D97-97A8-4F98FD7F9720}" type="sibTrans" cxnId="{5509A9AA-C0D9-4BFC-8CD7-C8A53D3491D8}">
      <dgm:prSet/>
      <dgm:spPr/>
      <dgm:t>
        <a:bodyPr/>
        <a:lstStyle/>
        <a:p>
          <a:endParaRPr lang="en-GB"/>
        </a:p>
      </dgm:t>
    </dgm:pt>
    <dgm:pt modelId="{229757E5-993C-4564-B7B2-970756580D46}">
      <dgm:prSet/>
      <dgm:spPr/>
      <dgm:t>
        <a:bodyPr/>
        <a:lstStyle/>
        <a:p>
          <a:r>
            <a:rPr lang="en-US" dirty="0"/>
            <a:t>Empathy</a:t>
          </a:r>
          <a:endParaRPr lang="en-GB" dirty="0"/>
        </a:p>
      </dgm:t>
    </dgm:pt>
    <dgm:pt modelId="{E93643E4-4FA3-4506-97D3-86223FE2B391}" type="parTrans" cxnId="{7C52588C-B038-4739-A78F-F7F50A74982F}">
      <dgm:prSet/>
      <dgm:spPr/>
      <dgm:t>
        <a:bodyPr/>
        <a:lstStyle/>
        <a:p>
          <a:endParaRPr lang="en-GB"/>
        </a:p>
      </dgm:t>
    </dgm:pt>
    <dgm:pt modelId="{E774989F-F24E-4FFB-A6F9-9B10223578FA}" type="sibTrans" cxnId="{7C52588C-B038-4739-A78F-F7F50A74982F}">
      <dgm:prSet/>
      <dgm:spPr/>
      <dgm:t>
        <a:bodyPr/>
        <a:lstStyle/>
        <a:p>
          <a:endParaRPr lang="en-GB"/>
        </a:p>
      </dgm:t>
    </dgm:pt>
    <dgm:pt modelId="{27927682-6BC6-4B4F-941A-C74887140D08}">
      <dgm:prSet/>
      <dgm:spPr/>
      <dgm:t>
        <a:bodyPr/>
        <a:lstStyle/>
        <a:p>
          <a:r>
            <a:rPr lang="en-US" dirty="0" err="1"/>
            <a:t>Organisational</a:t>
          </a:r>
          <a:r>
            <a:rPr lang="en-US" dirty="0"/>
            <a:t> awareness</a:t>
          </a:r>
          <a:endParaRPr lang="en-GB" dirty="0"/>
        </a:p>
      </dgm:t>
    </dgm:pt>
    <dgm:pt modelId="{4C4C2801-0B5E-4367-82C3-F7A66D1AA7DD}" type="parTrans" cxnId="{02FBC93B-5D2E-42B2-883A-EECDAC504504}">
      <dgm:prSet/>
      <dgm:spPr/>
      <dgm:t>
        <a:bodyPr/>
        <a:lstStyle/>
        <a:p>
          <a:endParaRPr lang="en-GB"/>
        </a:p>
      </dgm:t>
    </dgm:pt>
    <dgm:pt modelId="{CB2DBCC0-2F3E-4923-BD18-429DA48A4CC8}" type="sibTrans" cxnId="{02FBC93B-5D2E-42B2-883A-EECDAC504504}">
      <dgm:prSet/>
      <dgm:spPr/>
      <dgm:t>
        <a:bodyPr/>
        <a:lstStyle/>
        <a:p>
          <a:endParaRPr lang="en-GB"/>
        </a:p>
      </dgm:t>
    </dgm:pt>
    <dgm:pt modelId="{0016D206-4C0A-43CC-9CA6-75C00FB4BDA8}" type="pres">
      <dgm:prSet presAssocID="{553D43CD-E17C-4924-9847-CC84B569210A}" presName="hierChild1" presStyleCnt="0">
        <dgm:presLayoutVars>
          <dgm:orgChart val="1"/>
          <dgm:chPref val="1"/>
          <dgm:dir/>
          <dgm:animOne val="branch"/>
          <dgm:animLvl val="lvl"/>
          <dgm:resizeHandles/>
        </dgm:presLayoutVars>
      </dgm:prSet>
      <dgm:spPr/>
    </dgm:pt>
    <dgm:pt modelId="{D803F304-194D-4010-A84B-900F0E97A041}" type="pres">
      <dgm:prSet presAssocID="{2E86CA2F-78A9-4B21-B939-6F3416C92D63}" presName="hierRoot1" presStyleCnt="0">
        <dgm:presLayoutVars>
          <dgm:hierBranch val="r"/>
        </dgm:presLayoutVars>
      </dgm:prSet>
      <dgm:spPr/>
    </dgm:pt>
    <dgm:pt modelId="{12FFED27-C1D0-4DC4-9283-B1A629BB39C5}" type="pres">
      <dgm:prSet presAssocID="{2E86CA2F-78A9-4B21-B939-6F3416C92D63}" presName="rootComposite1" presStyleCnt="0"/>
      <dgm:spPr/>
    </dgm:pt>
    <dgm:pt modelId="{D2A1C606-1FE2-46ED-9EB4-11408C30D2AE}" type="pres">
      <dgm:prSet presAssocID="{2E86CA2F-78A9-4B21-B939-6F3416C92D63}" presName="rootText1" presStyleLbl="node0" presStyleIdx="0" presStyleCnt="1">
        <dgm:presLayoutVars>
          <dgm:chPref val="3"/>
        </dgm:presLayoutVars>
      </dgm:prSet>
      <dgm:spPr/>
    </dgm:pt>
    <dgm:pt modelId="{C58D5952-6A7E-4923-A2E9-BBA9FAA0D19E}" type="pres">
      <dgm:prSet presAssocID="{2E86CA2F-78A9-4B21-B939-6F3416C92D63}" presName="rootConnector1" presStyleLbl="node1" presStyleIdx="0" presStyleCnt="0"/>
      <dgm:spPr/>
    </dgm:pt>
    <dgm:pt modelId="{DF6CDD43-AA2F-4AD4-83C4-E677DAE083C7}" type="pres">
      <dgm:prSet presAssocID="{2E86CA2F-78A9-4B21-B939-6F3416C92D63}" presName="hierChild2" presStyleCnt="0"/>
      <dgm:spPr/>
    </dgm:pt>
    <dgm:pt modelId="{EB1D52B4-1073-4C0F-B168-79406E2BF40B}" type="pres">
      <dgm:prSet presAssocID="{E93643E4-4FA3-4506-97D3-86223FE2B391}" presName="Name50" presStyleLbl="parChTrans1D2" presStyleIdx="0" presStyleCnt="2"/>
      <dgm:spPr/>
    </dgm:pt>
    <dgm:pt modelId="{BF88A5E7-A9E9-4938-9B28-23B183AC613C}" type="pres">
      <dgm:prSet presAssocID="{229757E5-993C-4564-B7B2-970756580D46}" presName="hierRoot2" presStyleCnt="0">
        <dgm:presLayoutVars>
          <dgm:hierBranch val="init"/>
        </dgm:presLayoutVars>
      </dgm:prSet>
      <dgm:spPr/>
    </dgm:pt>
    <dgm:pt modelId="{52E087C0-8DFB-4F7F-AE5B-694306BFB1DA}" type="pres">
      <dgm:prSet presAssocID="{229757E5-993C-4564-B7B2-970756580D46}" presName="rootComposite" presStyleCnt="0"/>
      <dgm:spPr/>
    </dgm:pt>
    <dgm:pt modelId="{4489BB2E-F5F7-4775-8475-B41E178CB83D}" type="pres">
      <dgm:prSet presAssocID="{229757E5-993C-4564-B7B2-970756580D46}" presName="rootText" presStyleLbl="node2" presStyleIdx="0" presStyleCnt="2">
        <dgm:presLayoutVars>
          <dgm:chPref val="3"/>
        </dgm:presLayoutVars>
      </dgm:prSet>
      <dgm:spPr/>
    </dgm:pt>
    <dgm:pt modelId="{70582F5C-C0AC-457E-BCDE-DF2AE620BAAB}" type="pres">
      <dgm:prSet presAssocID="{229757E5-993C-4564-B7B2-970756580D46}" presName="rootConnector" presStyleLbl="node2" presStyleIdx="0" presStyleCnt="2"/>
      <dgm:spPr/>
    </dgm:pt>
    <dgm:pt modelId="{43152030-8F51-4558-9480-C8883055E405}" type="pres">
      <dgm:prSet presAssocID="{229757E5-993C-4564-B7B2-970756580D46}" presName="hierChild4" presStyleCnt="0"/>
      <dgm:spPr/>
    </dgm:pt>
    <dgm:pt modelId="{39F7771E-6D3A-4915-99BF-4803D474B885}" type="pres">
      <dgm:prSet presAssocID="{229757E5-993C-4564-B7B2-970756580D46}" presName="hierChild5" presStyleCnt="0"/>
      <dgm:spPr/>
    </dgm:pt>
    <dgm:pt modelId="{F0080048-4C60-4463-924A-BC2C88095E4E}" type="pres">
      <dgm:prSet presAssocID="{4C4C2801-0B5E-4367-82C3-F7A66D1AA7DD}" presName="Name50" presStyleLbl="parChTrans1D2" presStyleIdx="1" presStyleCnt="2"/>
      <dgm:spPr/>
    </dgm:pt>
    <dgm:pt modelId="{083D172A-4BD3-451B-8354-5B4DE5C06EF9}" type="pres">
      <dgm:prSet presAssocID="{27927682-6BC6-4B4F-941A-C74887140D08}" presName="hierRoot2" presStyleCnt="0">
        <dgm:presLayoutVars>
          <dgm:hierBranch val="init"/>
        </dgm:presLayoutVars>
      </dgm:prSet>
      <dgm:spPr/>
    </dgm:pt>
    <dgm:pt modelId="{1FA658E5-21E8-4779-8BA0-98A99B42A241}" type="pres">
      <dgm:prSet presAssocID="{27927682-6BC6-4B4F-941A-C74887140D08}" presName="rootComposite" presStyleCnt="0"/>
      <dgm:spPr/>
    </dgm:pt>
    <dgm:pt modelId="{DA538805-5BB0-41B3-AD20-3D650564290E}" type="pres">
      <dgm:prSet presAssocID="{27927682-6BC6-4B4F-941A-C74887140D08}" presName="rootText" presStyleLbl="node2" presStyleIdx="1" presStyleCnt="2">
        <dgm:presLayoutVars>
          <dgm:chPref val="3"/>
        </dgm:presLayoutVars>
      </dgm:prSet>
      <dgm:spPr/>
    </dgm:pt>
    <dgm:pt modelId="{0A441002-D4B1-480F-9B5E-9D04049B366A}" type="pres">
      <dgm:prSet presAssocID="{27927682-6BC6-4B4F-941A-C74887140D08}" presName="rootConnector" presStyleLbl="node2" presStyleIdx="1" presStyleCnt="2"/>
      <dgm:spPr/>
    </dgm:pt>
    <dgm:pt modelId="{88317166-4139-45CD-8866-69B90FB9D375}" type="pres">
      <dgm:prSet presAssocID="{27927682-6BC6-4B4F-941A-C74887140D08}" presName="hierChild4" presStyleCnt="0"/>
      <dgm:spPr/>
    </dgm:pt>
    <dgm:pt modelId="{96727599-AF19-4FBF-AFD4-6AE46DD9A7C5}" type="pres">
      <dgm:prSet presAssocID="{27927682-6BC6-4B4F-941A-C74887140D08}" presName="hierChild5" presStyleCnt="0"/>
      <dgm:spPr/>
    </dgm:pt>
    <dgm:pt modelId="{9339734B-FD55-44A5-98F9-FDE663605083}" type="pres">
      <dgm:prSet presAssocID="{2E86CA2F-78A9-4B21-B939-6F3416C92D63}" presName="hierChild3" presStyleCnt="0"/>
      <dgm:spPr/>
    </dgm:pt>
  </dgm:ptLst>
  <dgm:cxnLst>
    <dgm:cxn modelId="{158E892E-CCA2-47E2-9C65-5C00961D5489}" type="presOf" srcId="{229757E5-993C-4564-B7B2-970756580D46}" destId="{70582F5C-C0AC-457E-BCDE-DF2AE620BAAB}" srcOrd="1" destOrd="0" presId="urn:microsoft.com/office/officeart/2005/8/layout/orgChart1"/>
    <dgm:cxn modelId="{E5BA4131-E24C-461F-9596-C3970A81D8E2}" type="presOf" srcId="{2E86CA2F-78A9-4B21-B939-6F3416C92D63}" destId="{D2A1C606-1FE2-46ED-9EB4-11408C30D2AE}" srcOrd="0" destOrd="0" presId="urn:microsoft.com/office/officeart/2005/8/layout/orgChart1"/>
    <dgm:cxn modelId="{95CD643B-57B1-474F-B24E-92CFE9DBE505}" type="presOf" srcId="{229757E5-993C-4564-B7B2-970756580D46}" destId="{4489BB2E-F5F7-4775-8475-B41E178CB83D}" srcOrd="0" destOrd="0" presId="urn:microsoft.com/office/officeart/2005/8/layout/orgChart1"/>
    <dgm:cxn modelId="{02FBC93B-5D2E-42B2-883A-EECDAC504504}" srcId="{2E86CA2F-78A9-4B21-B939-6F3416C92D63}" destId="{27927682-6BC6-4B4F-941A-C74887140D08}" srcOrd="1" destOrd="0" parTransId="{4C4C2801-0B5E-4367-82C3-F7A66D1AA7DD}" sibTransId="{CB2DBCC0-2F3E-4923-BD18-429DA48A4CC8}"/>
    <dgm:cxn modelId="{769D0951-154E-4F02-8063-9AFD24D8B171}" type="presOf" srcId="{4C4C2801-0B5E-4367-82C3-F7A66D1AA7DD}" destId="{F0080048-4C60-4463-924A-BC2C88095E4E}" srcOrd="0" destOrd="0" presId="urn:microsoft.com/office/officeart/2005/8/layout/orgChart1"/>
    <dgm:cxn modelId="{6A33FB85-F89B-4AB3-8F9A-1FF504D097B3}" type="presOf" srcId="{27927682-6BC6-4B4F-941A-C74887140D08}" destId="{DA538805-5BB0-41B3-AD20-3D650564290E}" srcOrd="0" destOrd="0" presId="urn:microsoft.com/office/officeart/2005/8/layout/orgChart1"/>
    <dgm:cxn modelId="{7C52588C-B038-4739-A78F-F7F50A74982F}" srcId="{2E86CA2F-78A9-4B21-B939-6F3416C92D63}" destId="{229757E5-993C-4564-B7B2-970756580D46}" srcOrd="0" destOrd="0" parTransId="{E93643E4-4FA3-4506-97D3-86223FE2B391}" sibTransId="{E774989F-F24E-4FFB-A6F9-9B10223578FA}"/>
    <dgm:cxn modelId="{5509A9AA-C0D9-4BFC-8CD7-C8A53D3491D8}" srcId="{553D43CD-E17C-4924-9847-CC84B569210A}" destId="{2E86CA2F-78A9-4B21-B939-6F3416C92D63}" srcOrd="0" destOrd="0" parTransId="{ECB96E7D-DF48-4C96-B070-EBEBC26A786E}" sibTransId="{30C123E7-5944-4D97-97A8-4F98FD7F9720}"/>
    <dgm:cxn modelId="{CFD9C6B6-7359-4F7A-BEDE-56A1842C1540}" type="presOf" srcId="{27927682-6BC6-4B4F-941A-C74887140D08}" destId="{0A441002-D4B1-480F-9B5E-9D04049B366A}" srcOrd="1" destOrd="0" presId="urn:microsoft.com/office/officeart/2005/8/layout/orgChart1"/>
    <dgm:cxn modelId="{38F03ABC-4124-4368-B5D1-0440714CE22F}" type="presOf" srcId="{2E86CA2F-78A9-4B21-B939-6F3416C92D63}" destId="{C58D5952-6A7E-4923-A2E9-BBA9FAA0D19E}" srcOrd="1" destOrd="0" presId="urn:microsoft.com/office/officeart/2005/8/layout/orgChart1"/>
    <dgm:cxn modelId="{7E3061C5-2697-45A6-B983-50C964D25CD3}" type="presOf" srcId="{E93643E4-4FA3-4506-97D3-86223FE2B391}" destId="{EB1D52B4-1073-4C0F-B168-79406E2BF40B}" srcOrd="0" destOrd="0" presId="urn:microsoft.com/office/officeart/2005/8/layout/orgChart1"/>
    <dgm:cxn modelId="{CC14E9F3-4A01-496C-961C-A1A869ADB44E}" type="presOf" srcId="{553D43CD-E17C-4924-9847-CC84B569210A}" destId="{0016D206-4C0A-43CC-9CA6-75C00FB4BDA8}" srcOrd="0" destOrd="0" presId="urn:microsoft.com/office/officeart/2005/8/layout/orgChart1"/>
    <dgm:cxn modelId="{1BA7A952-F450-456E-8D2A-3728DC2723E0}" type="presParOf" srcId="{0016D206-4C0A-43CC-9CA6-75C00FB4BDA8}" destId="{D803F304-194D-4010-A84B-900F0E97A041}" srcOrd="0" destOrd="0" presId="urn:microsoft.com/office/officeart/2005/8/layout/orgChart1"/>
    <dgm:cxn modelId="{283AA47C-B21C-472E-BBE8-B146E8920688}" type="presParOf" srcId="{D803F304-194D-4010-A84B-900F0E97A041}" destId="{12FFED27-C1D0-4DC4-9283-B1A629BB39C5}" srcOrd="0" destOrd="0" presId="urn:microsoft.com/office/officeart/2005/8/layout/orgChart1"/>
    <dgm:cxn modelId="{710F7B60-9756-4CE6-ADA2-328421CCC723}" type="presParOf" srcId="{12FFED27-C1D0-4DC4-9283-B1A629BB39C5}" destId="{D2A1C606-1FE2-46ED-9EB4-11408C30D2AE}" srcOrd="0" destOrd="0" presId="urn:microsoft.com/office/officeart/2005/8/layout/orgChart1"/>
    <dgm:cxn modelId="{3346C35B-556B-449B-821D-8A2E50861A90}" type="presParOf" srcId="{12FFED27-C1D0-4DC4-9283-B1A629BB39C5}" destId="{C58D5952-6A7E-4923-A2E9-BBA9FAA0D19E}" srcOrd="1" destOrd="0" presId="urn:microsoft.com/office/officeart/2005/8/layout/orgChart1"/>
    <dgm:cxn modelId="{FC04336D-68E3-46D9-B5F0-E6B69747ECCD}" type="presParOf" srcId="{D803F304-194D-4010-A84B-900F0E97A041}" destId="{DF6CDD43-AA2F-4AD4-83C4-E677DAE083C7}" srcOrd="1" destOrd="0" presId="urn:microsoft.com/office/officeart/2005/8/layout/orgChart1"/>
    <dgm:cxn modelId="{A2D38631-DF2F-4E79-9D4F-29663C7BD095}" type="presParOf" srcId="{DF6CDD43-AA2F-4AD4-83C4-E677DAE083C7}" destId="{EB1D52B4-1073-4C0F-B168-79406E2BF40B}" srcOrd="0" destOrd="0" presId="urn:microsoft.com/office/officeart/2005/8/layout/orgChart1"/>
    <dgm:cxn modelId="{3D1B3D41-7A3A-4AE2-A489-91CB18CDEB9F}" type="presParOf" srcId="{DF6CDD43-AA2F-4AD4-83C4-E677DAE083C7}" destId="{BF88A5E7-A9E9-4938-9B28-23B183AC613C}" srcOrd="1" destOrd="0" presId="urn:microsoft.com/office/officeart/2005/8/layout/orgChart1"/>
    <dgm:cxn modelId="{6C5BE9B8-7737-4F08-998E-BEF9D0BD9770}" type="presParOf" srcId="{BF88A5E7-A9E9-4938-9B28-23B183AC613C}" destId="{52E087C0-8DFB-4F7F-AE5B-694306BFB1DA}" srcOrd="0" destOrd="0" presId="urn:microsoft.com/office/officeart/2005/8/layout/orgChart1"/>
    <dgm:cxn modelId="{EC763272-8470-4DB4-A519-741AE516EA76}" type="presParOf" srcId="{52E087C0-8DFB-4F7F-AE5B-694306BFB1DA}" destId="{4489BB2E-F5F7-4775-8475-B41E178CB83D}" srcOrd="0" destOrd="0" presId="urn:microsoft.com/office/officeart/2005/8/layout/orgChart1"/>
    <dgm:cxn modelId="{AD759C60-F5C8-422E-951A-46CC2C13B47D}" type="presParOf" srcId="{52E087C0-8DFB-4F7F-AE5B-694306BFB1DA}" destId="{70582F5C-C0AC-457E-BCDE-DF2AE620BAAB}" srcOrd="1" destOrd="0" presId="urn:microsoft.com/office/officeart/2005/8/layout/orgChart1"/>
    <dgm:cxn modelId="{42838DEA-E713-4B21-8842-F15788CFBAC4}" type="presParOf" srcId="{BF88A5E7-A9E9-4938-9B28-23B183AC613C}" destId="{43152030-8F51-4558-9480-C8883055E405}" srcOrd="1" destOrd="0" presId="urn:microsoft.com/office/officeart/2005/8/layout/orgChart1"/>
    <dgm:cxn modelId="{E69B45EE-1133-4B2F-9CF9-EC3B7EC18EB0}" type="presParOf" srcId="{BF88A5E7-A9E9-4938-9B28-23B183AC613C}" destId="{39F7771E-6D3A-4915-99BF-4803D474B885}" srcOrd="2" destOrd="0" presId="urn:microsoft.com/office/officeart/2005/8/layout/orgChart1"/>
    <dgm:cxn modelId="{FF48C1D9-695B-41AA-A609-2639D9DCA344}" type="presParOf" srcId="{DF6CDD43-AA2F-4AD4-83C4-E677DAE083C7}" destId="{F0080048-4C60-4463-924A-BC2C88095E4E}" srcOrd="2" destOrd="0" presId="urn:microsoft.com/office/officeart/2005/8/layout/orgChart1"/>
    <dgm:cxn modelId="{825F3AD9-5F4F-46B6-A6FA-716D60854F5F}" type="presParOf" srcId="{DF6CDD43-AA2F-4AD4-83C4-E677DAE083C7}" destId="{083D172A-4BD3-451B-8354-5B4DE5C06EF9}" srcOrd="3" destOrd="0" presId="urn:microsoft.com/office/officeart/2005/8/layout/orgChart1"/>
    <dgm:cxn modelId="{074E9352-CCF9-4EFA-A0E3-B8B1F06E323F}" type="presParOf" srcId="{083D172A-4BD3-451B-8354-5B4DE5C06EF9}" destId="{1FA658E5-21E8-4779-8BA0-98A99B42A241}" srcOrd="0" destOrd="0" presId="urn:microsoft.com/office/officeart/2005/8/layout/orgChart1"/>
    <dgm:cxn modelId="{E2B2D86A-9117-4015-871A-0354838CE0D7}" type="presParOf" srcId="{1FA658E5-21E8-4779-8BA0-98A99B42A241}" destId="{DA538805-5BB0-41B3-AD20-3D650564290E}" srcOrd="0" destOrd="0" presId="urn:microsoft.com/office/officeart/2005/8/layout/orgChart1"/>
    <dgm:cxn modelId="{E7AA2E48-E1E5-4767-A512-1ABBA552BF1D}" type="presParOf" srcId="{1FA658E5-21E8-4779-8BA0-98A99B42A241}" destId="{0A441002-D4B1-480F-9B5E-9D04049B366A}" srcOrd="1" destOrd="0" presId="urn:microsoft.com/office/officeart/2005/8/layout/orgChart1"/>
    <dgm:cxn modelId="{4A6F3595-7805-4C43-97B5-1FB7B9974B4A}" type="presParOf" srcId="{083D172A-4BD3-451B-8354-5B4DE5C06EF9}" destId="{88317166-4139-45CD-8866-69B90FB9D375}" srcOrd="1" destOrd="0" presId="urn:microsoft.com/office/officeart/2005/8/layout/orgChart1"/>
    <dgm:cxn modelId="{B4AACA4F-4EF8-4C27-B19D-6C7BA3147D40}" type="presParOf" srcId="{083D172A-4BD3-451B-8354-5B4DE5C06EF9}" destId="{96727599-AF19-4FBF-AFD4-6AE46DD9A7C5}" srcOrd="2" destOrd="0" presId="urn:microsoft.com/office/officeart/2005/8/layout/orgChart1"/>
    <dgm:cxn modelId="{E04424ED-BB4F-45AF-A500-7FBF603591CF}" type="presParOf" srcId="{D803F304-194D-4010-A84B-900F0E97A041}" destId="{9339734B-FD55-44A5-98F9-FDE663605083}"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53D43CD-E17C-4924-9847-CC84B569210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F07673EC-023A-4942-847A-C4DB98BC24FC}">
      <dgm:prSet/>
      <dgm:spPr>
        <a:solidFill>
          <a:srgbClr val="9933FF"/>
        </a:solidFill>
      </dgm:spPr>
      <dgm:t>
        <a:bodyPr/>
        <a:lstStyle/>
        <a:p>
          <a:r>
            <a:rPr lang="en-US" dirty="0"/>
            <a:t>Relationship Management </a:t>
          </a:r>
          <a:endParaRPr lang="en-GB" dirty="0"/>
        </a:p>
      </dgm:t>
    </dgm:pt>
    <dgm:pt modelId="{7F9AF99B-FE3C-4A74-B034-69D9B6ADB433}" type="parTrans" cxnId="{72DD1360-D7C1-4FD7-BDC8-34012E98DDD7}">
      <dgm:prSet/>
      <dgm:spPr/>
      <dgm:t>
        <a:bodyPr/>
        <a:lstStyle/>
        <a:p>
          <a:endParaRPr lang="en-GB"/>
        </a:p>
      </dgm:t>
    </dgm:pt>
    <dgm:pt modelId="{6E4FEAC2-7FC6-4873-BF29-7F6C3F58EB74}" type="sibTrans" cxnId="{72DD1360-D7C1-4FD7-BDC8-34012E98DDD7}">
      <dgm:prSet/>
      <dgm:spPr/>
      <dgm:t>
        <a:bodyPr/>
        <a:lstStyle/>
        <a:p>
          <a:endParaRPr lang="en-GB"/>
        </a:p>
      </dgm:t>
    </dgm:pt>
    <dgm:pt modelId="{1AE84028-CF89-4CA8-8E60-17F971689A28}">
      <dgm:prSet/>
      <dgm:spPr>
        <a:solidFill>
          <a:srgbClr val="9933FF"/>
        </a:solidFill>
      </dgm:spPr>
      <dgm:t>
        <a:bodyPr/>
        <a:lstStyle/>
        <a:p>
          <a:r>
            <a:rPr lang="en-US" dirty="0"/>
            <a:t>Inspirational Leader</a:t>
          </a:r>
          <a:endParaRPr lang="en-GB" dirty="0"/>
        </a:p>
      </dgm:t>
    </dgm:pt>
    <dgm:pt modelId="{97D447AF-F621-4B0F-9F94-5DBF68007A3D}" type="parTrans" cxnId="{883206D1-4099-4F55-A48C-73D3EE67493F}">
      <dgm:prSet/>
      <dgm:spPr/>
      <dgm:t>
        <a:bodyPr/>
        <a:lstStyle/>
        <a:p>
          <a:endParaRPr lang="en-GB"/>
        </a:p>
      </dgm:t>
    </dgm:pt>
    <dgm:pt modelId="{BD611C8B-4F9D-4EBE-90C3-51A6B5D6D02F}" type="sibTrans" cxnId="{883206D1-4099-4F55-A48C-73D3EE67493F}">
      <dgm:prSet/>
      <dgm:spPr/>
      <dgm:t>
        <a:bodyPr/>
        <a:lstStyle/>
        <a:p>
          <a:endParaRPr lang="en-GB"/>
        </a:p>
      </dgm:t>
    </dgm:pt>
    <dgm:pt modelId="{214902F3-E28C-4A22-A8C8-C6DB5FE7CB2D}">
      <dgm:prSet/>
      <dgm:spPr>
        <a:solidFill>
          <a:srgbClr val="9933FF"/>
        </a:solidFill>
      </dgm:spPr>
      <dgm:t>
        <a:bodyPr/>
        <a:lstStyle/>
        <a:p>
          <a:r>
            <a:rPr lang="en-US" dirty="0"/>
            <a:t>Influence</a:t>
          </a:r>
          <a:endParaRPr lang="en-GB" dirty="0"/>
        </a:p>
      </dgm:t>
    </dgm:pt>
    <dgm:pt modelId="{E6A58E9E-7650-463B-8BA2-CC4E3E70AAC4}" type="parTrans" cxnId="{EABD9858-D2BA-4E9A-82B3-F09B74AF1A8F}">
      <dgm:prSet/>
      <dgm:spPr/>
      <dgm:t>
        <a:bodyPr/>
        <a:lstStyle/>
        <a:p>
          <a:endParaRPr lang="en-GB"/>
        </a:p>
      </dgm:t>
    </dgm:pt>
    <dgm:pt modelId="{25CBBE58-8C75-492B-86A9-9B014115ECC8}" type="sibTrans" cxnId="{EABD9858-D2BA-4E9A-82B3-F09B74AF1A8F}">
      <dgm:prSet/>
      <dgm:spPr/>
      <dgm:t>
        <a:bodyPr/>
        <a:lstStyle/>
        <a:p>
          <a:endParaRPr lang="en-GB"/>
        </a:p>
      </dgm:t>
    </dgm:pt>
    <dgm:pt modelId="{81276AAD-4146-4A71-BAFD-8FEC4E7E6880}">
      <dgm:prSet/>
      <dgm:spPr>
        <a:solidFill>
          <a:srgbClr val="9933FF"/>
        </a:solidFill>
      </dgm:spPr>
      <dgm:t>
        <a:bodyPr/>
        <a:lstStyle/>
        <a:p>
          <a:r>
            <a:rPr lang="en-US" dirty="0"/>
            <a:t>Coach and mentor</a:t>
          </a:r>
          <a:endParaRPr lang="en-GB" dirty="0"/>
        </a:p>
      </dgm:t>
    </dgm:pt>
    <dgm:pt modelId="{E4E04F28-8381-49D7-AE34-1D80FBACF418}" type="parTrans" cxnId="{CD1109BF-91D9-4AE5-8A15-DF72B992E84E}">
      <dgm:prSet/>
      <dgm:spPr/>
      <dgm:t>
        <a:bodyPr/>
        <a:lstStyle/>
        <a:p>
          <a:endParaRPr lang="en-GB"/>
        </a:p>
      </dgm:t>
    </dgm:pt>
    <dgm:pt modelId="{9E9C5FB4-3F2F-42CC-8BBD-1FDD402E182B}" type="sibTrans" cxnId="{CD1109BF-91D9-4AE5-8A15-DF72B992E84E}">
      <dgm:prSet/>
      <dgm:spPr/>
      <dgm:t>
        <a:bodyPr/>
        <a:lstStyle/>
        <a:p>
          <a:endParaRPr lang="en-GB"/>
        </a:p>
      </dgm:t>
    </dgm:pt>
    <dgm:pt modelId="{6DDA4E3A-C68C-45A4-ABE4-8427A7A336B4}">
      <dgm:prSet/>
      <dgm:spPr>
        <a:solidFill>
          <a:srgbClr val="9933FF"/>
        </a:solidFill>
      </dgm:spPr>
      <dgm:t>
        <a:bodyPr/>
        <a:lstStyle/>
        <a:p>
          <a:r>
            <a:rPr lang="en-US" dirty="0"/>
            <a:t>Conflict management </a:t>
          </a:r>
          <a:endParaRPr lang="en-GB" dirty="0"/>
        </a:p>
      </dgm:t>
    </dgm:pt>
    <dgm:pt modelId="{707CEA78-618B-4C0E-A8C8-97E5A013C38A}" type="parTrans" cxnId="{FFD8186B-24AA-4059-A1A5-D67F0003C35F}">
      <dgm:prSet/>
      <dgm:spPr/>
      <dgm:t>
        <a:bodyPr/>
        <a:lstStyle/>
        <a:p>
          <a:endParaRPr lang="en-GB"/>
        </a:p>
      </dgm:t>
    </dgm:pt>
    <dgm:pt modelId="{8E3A9B9E-AB83-4005-AFCE-D4D8855B3A6D}" type="sibTrans" cxnId="{FFD8186B-24AA-4059-A1A5-D67F0003C35F}">
      <dgm:prSet/>
      <dgm:spPr/>
      <dgm:t>
        <a:bodyPr/>
        <a:lstStyle/>
        <a:p>
          <a:endParaRPr lang="en-GB"/>
        </a:p>
      </dgm:t>
    </dgm:pt>
    <dgm:pt modelId="{DB847780-85C1-40C4-8997-EF292D5C2C75}">
      <dgm:prSet/>
      <dgm:spPr>
        <a:solidFill>
          <a:srgbClr val="9933FF"/>
        </a:solidFill>
      </dgm:spPr>
      <dgm:t>
        <a:bodyPr/>
        <a:lstStyle/>
        <a:p>
          <a:r>
            <a:rPr lang="en-US" dirty="0"/>
            <a:t>Teamwork</a:t>
          </a:r>
          <a:endParaRPr lang="en-GB" dirty="0"/>
        </a:p>
      </dgm:t>
    </dgm:pt>
    <dgm:pt modelId="{049031CE-4118-479C-8CFD-2B8479B6E911}" type="parTrans" cxnId="{880C7B63-9E83-4A93-B448-FA5EF507FCE5}">
      <dgm:prSet/>
      <dgm:spPr/>
      <dgm:t>
        <a:bodyPr/>
        <a:lstStyle/>
        <a:p>
          <a:endParaRPr lang="en-GB"/>
        </a:p>
      </dgm:t>
    </dgm:pt>
    <dgm:pt modelId="{8D4773CF-6B64-483C-AA53-E6433C5CFDE7}" type="sibTrans" cxnId="{880C7B63-9E83-4A93-B448-FA5EF507FCE5}">
      <dgm:prSet/>
      <dgm:spPr/>
      <dgm:t>
        <a:bodyPr/>
        <a:lstStyle/>
        <a:p>
          <a:endParaRPr lang="en-GB"/>
        </a:p>
      </dgm:t>
    </dgm:pt>
    <dgm:pt modelId="{0016D206-4C0A-43CC-9CA6-75C00FB4BDA8}" type="pres">
      <dgm:prSet presAssocID="{553D43CD-E17C-4924-9847-CC84B569210A}" presName="hierChild1" presStyleCnt="0">
        <dgm:presLayoutVars>
          <dgm:orgChart val="1"/>
          <dgm:chPref val="1"/>
          <dgm:dir/>
          <dgm:animOne val="branch"/>
          <dgm:animLvl val="lvl"/>
          <dgm:resizeHandles/>
        </dgm:presLayoutVars>
      </dgm:prSet>
      <dgm:spPr/>
    </dgm:pt>
    <dgm:pt modelId="{A3F2A9C2-297C-437E-B594-17E9822B45A6}" type="pres">
      <dgm:prSet presAssocID="{F07673EC-023A-4942-847A-C4DB98BC24FC}" presName="hierRoot1" presStyleCnt="0">
        <dgm:presLayoutVars>
          <dgm:hierBranch val="r"/>
        </dgm:presLayoutVars>
      </dgm:prSet>
      <dgm:spPr/>
    </dgm:pt>
    <dgm:pt modelId="{23384666-CA0A-4078-9AB6-FA09DE702E2B}" type="pres">
      <dgm:prSet presAssocID="{F07673EC-023A-4942-847A-C4DB98BC24FC}" presName="rootComposite1" presStyleCnt="0"/>
      <dgm:spPr/>
    </dgm:pt>
    <dgm:pt modelId="{B5F52903-E1E4-4EED-A801-0D15E08BCDBE}" type="pres">
      <dgm:prSet presAssocID="{F07673EC-023A-4942-847A-C4DB98BC24FC}" presName="rootText1" presStyleLbl="node0" presStyleIdx="0" presStyleCnt="1">
        <dgm:presLayoutVars>
          <dgm:chPref val="3"/>
        </dgm:presLayoutVars>
      </dgm:prSet>
      <dgm:spPr/>
    </dgm:pt>
    <dgm:pt modelId="{8D1FA080-DD49-4196-97B3-8FF3E781A345}" type="pres">
      <dgm:prSet presAssocID="{F07673EC-023A-4942-847A-C4DB98BC24FC}" presName="rootConnector1" presStyleLbl="node1" presStyleIdx="0" presStyleCnt="0"/>
      <dgm:spPr/>
    </dgm:pt>
    <dgm:pt modelId="{CCA09716-BE55-4818-8FEB-F62A0BC04618}" type="pres">
      <dgm:prSet presAssocID="{F07673EC-023A-4942-847A-C4DB98BC24FC}" presName="hierChild2" presStyleCnt="0"/>
      <dgm:spPr/>
    </dgm:pt>
    <dgm:pt modelId="{C8E68042-B709-46F6-9EBA-92A2FCFE0768}" type="pres">
      <dgm:prSet presAssocID="{97D447AF-F621-4B0F-9F94-5DBF68007A3D}" presName="Name50" presStyleLbl="parChTrans1D2" presStyleIdx="0" presStyleCnt="5"/>
      <dgm:spPr/>
    </dgm:pt>
    <dgm:pt modelId="{4F34AB42-34E6-4A31-8AA7-1857A3832315}" type="pres">
      <dgm:prSet presAssocID="{1AE84028-CF89-4CA8-8E60-17F971689A28}" presName="hierRoot2" presStyleCnt="0">
        <dgm:presLayoutVars>
          <dgm:hierBranch val="init"/>
        </dgm:presLayoutVars>
      </dgm:prSet>
      <dgm:spPr/>
    </dgm:pt>
    <dgm:pt modelId="{01DB8787-93F8-4310-A83D-2C30CB48E6A1}" type="pres">
      <dgm:prSet presAssocID="{1AE84028-CF89-4CA8-8E60-17F971689A28}" presName="rootComposite" presStyleCnt="0"/>
      <dgm:spPr/>
    </dgm:pt>
    <dgm:pt modelId="{ED368C6B-E91D-4A57-B3F7-8C941F34BE41}" type="pres">
      <dgm:prSet presAssocID="{1AE84028-CF89-4CA8-8E60-17F971689A28}" presName="rootText" presStyleLbl="node2" presStyleIdx="0" presStyleCnt="5" custLinFactNeighborX="3612" custLinFactNeighborY="-14842">
        <dgm:presLayoutVars>
          <dgm:chPref val="3"/>
        </dgm:presLayoutVars>
      </dgm:prSet>
      <dgm:spPr/>
    </dgm:pt>
    <dgm:pt modelId="{F07B8F8C-802B-4821-84CF-29F06C0A862B}" type="pres">
      <dgm:prSet presAssocID="{1AE84028-CF89-4CA8-8E60-17F971689A28}" presName="rootConnector" presStyleLbl="node2" presStyleIdx="0" presStyleCnt="5"/>
      <dgm:spPr/>
    </dgm:pt>
    <dgm:pt modelId="{578DB9B5-B002-4C29-9556-4FE02DCBBAE7}" type="pres">
      <dgm:prSet presAssocID="{1AE84028-CF89-4CA8-8E60-17F971689A28}" presName="hierChild4" presStyleCnt="0"/>
      <dgm:spPr/>
    </dgm:pt>
    <dgm:pt modelId="{F1D7A84D-4DED-4187-B6FA-9910FECBA13F}" type="pres">
      <dgm:prSet presAssocID="{1AE84028-CF89-4CA8-8E60-17F971689A28}" presName="hierChild5" presStyleCnt="0"/>
      <dgm:spPr/>
    </dgm:pt>
    <dgm:pt modelId="{42AB7FE0-5B16-45BF-B3ED-BBC587166A4C}" type="pres">
      <dgm:prSet presAssocID="{E6A58E9E-7650-463B-8BA2-CC4E3E70AAC4}" presName="Name50" presStyleLbl="parChTrans1D2" presStyleIdx="1" presStyleCnt="5"/>
      <dgm:spPr/>
    </dgm:pt>
    <dgm:pt modelId="{2E852FF8-4945-4818-93E5-C92F1B928357}" type="pres">
      <dgm:prSet presAssocID="{214902F3-E28C-4A22-A8C8-C6DB5FE7CB2D}" presName="hierRoot2" presStyleCnt="0">
        <dgm:presLayoutVars>
          <dgm:hierBranch val="init"/>
        </dgm:presLayoutVars>
      </dgm:prSet>
      <dgm:spPr/>
    </dgm:pt>
    <dgm:pt modelId="{13F105C6-3DDB-44A7-BF69-4A3375754F06}" type="pres">
      <dgm:prSet presAssocID="{214902F3-E28C-4A22-A8C8-C6DB5FE7CB2D}" presName="rootComposite" presStyleCnt="0"/>
      <dgm:spPr/>
    </dgm:pt>
    <dgm:pt modelId="{7A4E1236-7559-4C0E-9B75-B1B693ECFF80}" type="pres">
      <dgm:prSet presAssocID="{214902F3-E28C-4A22-A8C8-C6DB5FE7CB2D}" presName="rootText" presStyleLbl="node2" presStyleIdx="1" presStyleCnt="5" custLinFactNeighborX="3612" custLinFactNeighborY="-34613">
        <dgm:presLayoutVars>
          <dgm:chPref val="3"/>
        </dgm:presLayoutVars>
      </dgm:prSet>
      <dgm:spPr/>
    </dgm:pt>
    <dgm:pt modelId="{87670C85-68A7-48D2-B312-E46DCBE1B893}" type="pres">
      <dgm:prSet presAssocID="{214902F3-E28C-4A22-A8C8-C6DB5FE7CB2D}" presName="rootConnector" presStyleLbl="node2" presStyleIdx="1" presStyleCnt="5"/>
      <dgm:spPr/>
    </dgm:pt>
    <dgm:pt modelId="{31FA0DA6-AF20-4DF9-BDD3-8BA353C87742}" type="pres">
      <dgm:prSet presAssocID="{214902F3-E28C-4A22-A8C8-C6DB5FE7CB2D}" presName="hierChild4" presStyleCnt="0"/>
      <dgm:spPr/>
    </dgm:pt>
    <dgm:pt modelId="{7E49C283-7C2A-457D-AE40-26639AD8A437}" type="pres">
      <dgm:prSet presAssocID="{214902F3-E28C-4A22-A8C8-C6DB5FE7CB2D}" presName="hierChild5" presStyleCnt="0"/>
      <dgm:spPr/>
    </dgm:pt>
    <dgm:pt modelId="{342D3227-F916-4058-B799-B1BEFA5AACD3}" type="pres">
      <dgm:prSet presAssocID="{E4E04F28-8381-49D7-AE34-1D80FBACF418}" presName="Name50" presStyleLbl="parChTrans1D2" presStyleIdx="2" presStyleCnt="5"/>
      <dgm:spPr/>
    </dgm:pt>
    <dgm:pt modelId="{5D0680B0-6A5C-41F8-953C-DEB591CF2A55}" type="pres">
      <dgm:prSet presAssocID="{81276AAD-4146-4A71-BAFD-8FEC4E7E6880}" presName="hierRoot2" presStyleCnt="0">
        <dgm:presLayoutVars>
          <dgm:hierBranch val="init"/>
        </dgm:presLayoutVars>
      </dgm:prSet>
      <dgm:spPr/>
    </dgm:pt>
    <dgm:pt modelId="{9F093B48-5DCB-4171-A3E4-EB86156B0D6C}" type="pres">
      <dgm:prSet presAssocID="{81276AAD-4146-4A71-BAFD-8FEC4E7E6880}" presName="rootComposite" presStyleCnt="0"/>
      <dgm:spPr/>
    </dgm:pt>
    <dgm:pt modelId="{A6A25556-DF7F-457B-9060-2190EEA466D3}" type="pres">
      <dgm:prSet presAssocID="{81276AAD-4146-4A71-BAFD-8FEC4E7E6880}" presName="rootText" presStyleLbl="node2" presStyleIdx="2" presStyleCnt="5" custLinFactNeighborX="3612" custLinFactNeighborY="-64472">
        <dgm:presLayoutVars>
          <dgm:chPref val="3"/>
        </dgm:presLayoutVars>
      </dgm:prSet>
      <dgm:spPr/>
    </dgm:pt>
    <dgm:pt modelId="{967E4ACC-6EF7-47F3-95E1-27FBAF2ED507}" type="pres">
      <dgm:prSet presAssocID="{81276AAD-4146-4A71-BAFD-8FEC4E7E6880}" presName="rootConnector" presStyleLbl="node2" presStyleIdx="2" presStyleCnt="5"/>
      <dgm:spPr/>
    </dgm:pt>
    <dgm:pt modelId="{0F41DFC9-A5B6-4319-B9CF-E97E81C03D2C}" type="pres">
      <dgm:prSet presAssocID="{81276AAD-4146-4A71-BAFD-8FEC4E7E6880}" presName="hierChild4" presStyleCnt="0"/>
      <dgm:spPr/>
    </dgm:pt>
    <dgm:pt modelId="{22347A8B-929A-4A31-8CF3-EB49F89249FC}" type="pres">
      <dgm:prSet presAssocID="{81276AAD-4146-4A71-BAFD-8FEC4E7E6880}" presName="hierChild5" presStyleCnt="0"/>
      <dgm:spPr/>
    </dgm:pt>
    <dgm:pt modelId="{5D1E20FA-A336-40A9-876C-003B833BE7DF}" type="pres">
      <dgm:prSet presAssocID="{049031CE-4118-479C-8CFD-2B8479B6E911}" presName="Name50" presStyleLbl="parChTrans1D2" presStyleIdx="3" presStyleCnt="5"/>
      <dgm:spPr/>
    </dgm:pt>
    <dgm:pt modelId="{B45069E4-4C0E-4FE7-90D9-838EFDFF4D34}" type="pres">
      <dgm:prSet presAssocID="{DB847780-85C1-40C4-8997-EF292D5C2C75}" presName="hierRoot2" presStyleCnt="0">
        <dgm:presLayoutVars>
          <dgm:hierBranch val="init"/>
        </dgm:presLayoutVars>
      </dgm:prSet>
      <dgm:spPr/>
    </dgm:pt>
    <dgm:pt modelId="{F2B76C40-0E58-4552-A62B-1C652008CA3B}" type="pres">
      <dgm:prSet presAssocID="{DB847780-85C1-40C4-8997-EF292D5C2C75}" presName="rootComposite" presStyleCnt="0"/>
      <dgm:spPr/>
    </dgm:pt>
    <dgm:pt modelId="{E36234E2-27BF-43F1-9746-D68D6D13BCCE}" type="pres">
      <dgm:prSet presAssocID="{DB847780-85C1-40C4-8997-EF292D5C2C75}" presName="rootText" presStyleLbl="node2" presStyleIdx="3" presStyleCnt="5" custLinFactNeighborX="3612" custLinFactNeighborY="-84339">
        <dgm:presLayoutVars>
          <dgm:chPref val="3"/>
        </dgm:presLayoutVars>
      </dgm:prSet>
      <dgm:spPr/>
    </dgm:pt>
    <dgm:pt modelId="{21728291-A7B0-45A1-9EF0-9679D05C4B0B}" type="pres">
      <dgm:prSet presAssocID="{DB847780-85C1-40C4-8997-EF292D5C2C75}" presName="rootConnector" presStyleLbl="node2" presStyleIdx="3" presStyleCnt="5"/>
      <dgm:spPr/>
    </dgm:pt>
    <dgm:pt modelId="{9EDB5C1C-3D85-4BD7-8384-B353E0CD5798}" type="pres">
      <dgm:prSet presAssocID="{DB847780-85C1-40C4-8997-EF292D5C2C75}" presName="hierChild4" presStyleCnt="0"/>
      <dgm:spPr/>
    </dgm:pt>
    <dgm:pt modelId="{B2087D81-E102-4700-84F1-A8B71094F912}" type="pres">
      <dgm:prSet presAssocID="{DB847780-85C1-40C4-8997-EF292D5C2C75}" presName="hierChild5" presStyleCnt="0"/>
      <dgm:spPr/>
    </dgm:pt>
    <dgm:pt modelId="{0CEFC693-D702-4B1B-822E-70793B3BCB33}" type="pres">
      <dgm:prSet presAssocID="{707CEA78-618B-4C0E-A8C8-97E5A013C38A}" presName="Name50" presStyleLbl="parChTrans1D2" presStyleIdx="4" presStyleCnt="5"/>
      <dgm:spPr/>
    </dgm:pt>
    <dgm:pt modelId="{959A0B17-B2A8-485E-BB79-0B595B428E69}" type="pres">
      <dgm:prSet presAssocID="{6DDA4E3A-C68C-45A4-ABE4-8427A7A336B4}" presName="hierRoot2" presStyleCnt="0">
        <dgm:presLayoutVars>
          <dgm:hierBranch val="init"/>
        </dgm:presLayoutVars>
      </dgm:prSet>
      <dgm:spPr/>
    </dgm:pt>
    <dgm:pt modelId="{DE1A2F14-906F-45A6-A297-541C79AFEC47}" type="pres">
      <dgm:prSet presAssocID="{6DDA4E3A-C68C-45A4-ABE4-8427A7A336B4}" presName="rootComposite" presStyleCnt="0"/>
      <dgm:spPr/>
    </dgm:pt>
    <dgm:pt modelId="{8E4DAD78-B842-48E6-8512-9D1CF7EE42FC}" type="pres">
      <dgm:prSet presAssocID="{6DDA4E3A-C68C-45A4-ABE4-8427A7A336B4}" presName="rootText" presStyleLbl="node2" presStyleIdx="4" presStyleCnt="5" custLinFactY="-5288" custLinFactNeighborX="3612" custLinFactNeighborY="-100000">
        <dgm:presLayoutVars>
          <dgm:chPref val="3"/>
        </dgm:presLayoutVars>
      </dgm:prSet>
      <dgm:spPr/>
    </dgm:pt>
    <dgm:pt modelId="{238F2749-4B44-49B2-9252-17601900E9BB}" type="pres">
      <dgm:prSet presAssocID="{6DDA4E3A-C68C-45A4-ABE4-8427A7A336B4}" presName="rootConnector" presStyleLbl="node2" presStyleIdx="4" presStyleCnt="5"/>
      <dgm:spPr/>
    </dgm:pt>
    <dgm:pt modelId="{BA346410-AE39-478F-BA55-2E0302BA3D68}" type="pres">
      <dgm:prSet presAssocID="{6DDA4E3A-C68C-45A4-ABE4-8427A7A336B4}" presName="hierChild4" presStyleCnt="0"/>
      <dgm:spPr/>
    </dgm:pt>
    <dgm:pt modelId="{01EFB85C-7735-44F1-9757-312A92B2A95E}" type="pres">
      <dgm:prSet presAssocID="{6DDA4E3A-C68C-45A4-ABE4-8427A7A336B4}" presName="hierChild5" presStyleCnt="0"/>
      <dgm:spPr/>
    </dgm:pt>
    <dgm:pt modelId="{996854D2-97E1-48E8-8F79-3D0A03E13C3D}" type="pres">
      <dgm:prSet presAssocID="{F07673EC-023A-4942-847A-C4DB98BC24FC}" presName="hierChild3" presStyleCnt="0"/>
      <dgm:spPr/>
    </dgm:pt>
  </dgm:ptLst>
  <dgm:cxnLst>
    <dgm:cxn modelId="{48444F17-2D80-4D05-A707-2D525839DDE6}" type="presOf" srcId="{214902F3-E28C-4A22-A8C8-C6DB5FE7CB2D}" destId="{87670C85-68A7-48D2-B312-E46DCBE1B893}" srcOrd="1" destOrd="0" presId="urn:microsoft.com/office/officeart/2005/8/layout/orgChart1"/>
    <dgm:cxn modelId="{95D8811B-4A36-42FC-8115-64D183999B36}" type="presOf" srcId="{1AE84028-CF89-4CA8-8E60-17F971689A28}" destId="{F07B8F8C-802B-4821-84CF-29F06C0A862B}" srcOrd="1" destOrd="0" presId="urn:microsoft.com/office/officeart/2005/8/layout/orgChart1"/>
    <dgm:cxn modelId="{5F856A20-5033-40CA-9995-210BE5C99462}" type="presOf" srcId="{97D447AF-F621-4B0F-9F94-5DBF68007A3D}" destId="{C8E68042-B709-46F6-9EBA-92A2FCFE0768}" srcOrd="0" destOrd="0" presId="urn:microsoft.com/office/officeart/2005/8/layout/orgChart1"/>
    <dgm:cxn modelId="{CFF5D32D-7081-40B9-A197-88505CAF2A0E}" type="presOf" srcId="{E4E04F28-8381-49D7-AE34-1D80FBACF418}" destId="{342D3227-F916-4058-B799-B1BEFA5AACD3}" srcOrd="0" destOrd="0" presId="urn:microsoft.com/office/officeart/2005/8/layout/orgChart1"/>
    <dgm:cxn modelId="{72DD1360-D7C1-4FD7-BDC8-34012E98DDD7}" srcId="{553D43CD-E17C-4924-9847-CC84B569210A}" destId="{F07673EC-023A-4942-847A-C4DB98BC24FC}" srcOrd="0" destOrd="0" parTransId="{7F9AF99B-FE3C-4A74-B034-69D9B6ADB433}" sibTransId="{6E4FEAC2-7FC6-4873-BF29-7F6C3F58EB74}"/>
    <dgm:cxn modelId="{880C7B63-9E83-4A93-B448-FA5EF507FCE5}" srcId="{F07673EC-023A-4942-847A-C4DB98BC24FC}" destId="{DB847780-85C1-40C4-8997-EF292D5C2C75}" srcOrd="3" destOrd="0" parTransId="{049031CE-4118-479C-8CFD-2B8479B6E911}" sibTransId="{8D4773CF-6B64-483C-AA53-E6433C5CFDE7}"/>
    <dgm:cxn modelId="{E1CFEF47-8FC2-4B17-B075-70033984E84C}" type="presOf" srcId="{81276AAD-4146-4A71-BAFD-8FEC4E7E6880}" destId="{A6A25556-DF7F-457B-9060-2190EEA466D3}" srcOrd="0" destOrd="0" presId="urn:microsoft.com/office/officeart/2005/8/layout/orgChart1"/>
    <dgm:cxn modelId="{FFD8186B-24AA-4059-A1A5-D67F0003C35F}" srcId="{F07673EC-023A-4942-847A-C4DB98BC24FC}" destId="{6DDA4E3A-C68C-45A4-ABE4-8427A7A336B4}" srcOrd="4" destOrd="0" parTransId="{707CEA78-618B-4C0E-A8C8-97E5A013C38A}" sibTransId="{8E3A9B9E-AB83-4005-AFCE-D4D8855B3A6D}"/>
    <dgm:cxn modelId="{FB2A6D6C-2DE3-4D55-A034-EA969AC7D917}" type="presOf" srcId="{707CEA78-618B-4C0E-A8C8-97E5A013C38A}" destId="{0CEFC693-D702-4B1B-822E-70793B3BCB33}" srcOrd="0" destOrd="0" presId="urn:microsoft.com/office/officeart/2005/8/layout/orgChart1"/>
    <dgm:cxn modelId="{EABD9858-D2BA-4E9A-82B3-F09B74AF1A8F}" srcId="{F07673EC-023A-4942-847A-C4DB98BC24FC}" destId="{214902F3-E28C-4A22-A8C8-C6DB5FE7CB2D}" srcOrd="1" destOrd="0" parTransId="{E6A58E9E-7650-463B-8BA2-CC4E3E70AAC4}" sibTransId="{25CBBE58-8C75-492B-86A9-9B014115ECC8}"/>
    <dgm:cxn modelId="{C0480086-DA2C-47E8-8786-826F74F0DA85}" type="presOf" srcId="{049031CE-4118-479C-8CFD-2B8479B6E911}" destId="{5D1E20FA-A336-40A9-876C-003B833BE7DF}" srcOrd="0" destOrd="0" presId="urn:microsoft.com/office/officeart/2005/8/layout/orgChart1"/>
    <dgm:cxn modelId="{6654D792-6C4C-4F58-BA5F-191652487206}" type="presOf" srcId="{214902F3-E28C-4A22-A8C8-C6DB5FE7CB2D}" destId="{7A4E1236-7559-4C0E-9B75-B1B693ECFF80}" srcOrd="0" destOrd="0" presId="urn:microsoft.com/office/officeart/2005/8/layout/orgChart1"/>
    <dgm:cxn modelId="{E4667698-E3CB-49C9-8ACF-57A4B33A2DBE}" type="presOf" srcId="{1AE84028-CF89-4CA8-8E60-17F971689A28}" destId="{ED368C6B-E91D-4A57-B3F7-8C941F34BE41}" srcOrd="0" destOrd="0" presId="urn:microsoft.com/office/officeart/2005/8/layout/orgChart1"/>
    <dgm:cxn modelId="{4362C99C-ABAA-430D-8402-0D597FE8C504}" type="presOf" srcId="{6DDA4E3A-C68C-45A4-ABE4-8427A7A336B4}" destId="{238F2749-4B44-49B2-9252-17601900E9BB}" srcOrd="1" destOrd="0" presId="urn:microsoft.com/office/officeart/2005/8/layout/orgChart1"/>
    <dgm:cxn modelId="{5E9C99A3-DE98-4900-BB6B-95429DB060D3}" type="presOf" srcId="{F07673EC-023A-4942-847A-C4DB98BC24FC}" destId="{8D1FA080-DD49-4196-97B3-8FF3E781A345}" srcOrd="1" destOrd="0" presId="urn:microsoft.com/office/officeart/2005/8/layout/orgChart1"/>
    <dgm:cxn modelId="{154B7AAF-F147-479C-99A3-EFCEC737B747}" type="presOf" srcId="{6DDA4E3A-C68C-45A4-ABE4-8427A7A336B4}" destId="{8E4DAD78-B842-48E6-8512-9D1CF7EE42FC}" srcOrd="0" destOrd="0" presId="urn:microsoft.com/office/officeart/2005/8/layout/orgChart1"/>
    <dgm:cxn modelId="{DD6AC3BD-1A2F-4318-A25F-C4BF7EFB7E3F}" type="presOf" srcId="{E6A58E9E-7650-463B-8BA2-CC4E3E70AAC4}" destId="{42AB7FE0-5B16-45BF-B3ED-BBC587166A4C}" srcOrd="0" destOrd="0" presId="urn:microsoft.com/office/officeart/2005/8/layout/orgChart1"/>
    <dgm:cxn modelId="{CD1109BF-91D9-4AE5-8A15-DF72B992E84E}" srcId="{F07673EC-023A-4942-847A-C4DB98BC24FC}" destId="{81276AAD-4146-4A71-BAFD-8FEC4E7E6880}" srcOrd="2" destOrd="0" parTransId="{E4E04F28-8381-49D7-AE34-1D80FBACF418}" sibTransId="{9E9C5FB4-3F2F-42CC-8BBD-1FDD402E182B}"/>
    <dgm:cxn modelId="{883206D1-4099-4F55-A48C-73D3EE67493F}" srcId="{F07673EC-023A-4942-847A-C4DB98BC24FC}" destId="{1AE84028-CF89-4CA8-8E60-17F971689A28}" srcOrd="0" destOrd="0" parTransId="{97D447AF-F621-4B0F-9F94-5DBF68007A3D}" sibTransId="{BD611C8B-4F9D-4EBE-90C3-51A6B5D6D02F}"/>
    <dgm:cxn modelId="{FA90F0E2-2CC9-49AA-9BB2-99CCC52F8923}" type="presOf" srcId="{F07673EC-023A-4942-847A-C4DB98BC24FC}" destId="{B5F52903-E1E4-4EED-A801-0D15E08BCDBE}" srcOrd="0" destOrd="0" presId="urn:microsoft.com/office/officeart/2005/8/layout/orgChart1"/>
    <dgm:cxn modelId="{A457BFEB-E3B7-4F28-9173-B8BEED27C8B1}" type="presOf" srcId="{DB847780-85C1-40C4-8997-EF292D5C2C75}" destId="{E36234E2-27BF-43F1-9746-D68D6D13BCCE}" srcOrd="0" destOrd="0" presId="urn:microsoft.com/office/officeart/2005/8/layout/orgChart1"/>
    <dgm:cxn modelId="{2A063DF0-ECDF-48A7-856D-69739D9C219E}" type="presOf" srcId="{81276AAD-4146-4A71-BAFD-8FEC4E7E6880}" destId="{967E4ACC-6EF7-47F3-95E1-27FBAF2ED507}" srcOrd="1" destOrd="0" presId="urn:microsoft.com/office/officeart/2005/8/layout/orgChart1"/>
    <dgm:cxn modelId="{CC14E9F3-4A01-496C-961C-A1A869ADB44E}" type="presOf" srcId="{553D43CD-E17C-4924-9847-CC84B569210A}" destId="{0016D206-4C0A-43CC-9CA6-75C00FB4BDA8}" srcOrd="0" destOrd="0" presId="urn:microsoft.com/office/officeart/2005/8/layout/orgChart1"/>
    <dgm:cxn modelId="{C6C7FBF5-7225-4A0C-BCB7-7A7F7C31C762}" type="presOf" srcId="{DB847780-85C1-40C4-8997-EF292D5C2C75}" destId="{21728291-A7B0-45A1-9EF0-9679D05C4B0B}" srcOrd="1" destOrd="0" presId="urn:microsoft.com/office/officeart/2005/8/layout/orgChart1"/>
    <dgm:cxn modelId="{48E15654-A719-4646-B902-00732E46B04E}" type="presParOf" srcId="{0016D206-4C0A-43CC-9CA6-75C00FB4BDA8}" destId="{A3F2A9C2-297C-437E-B594-17E9822B45A6}" srcOrd="0" destOrd="0" presId="urn:microsoft.com/office/officeart/2005/8/layout/orgChart1"/>
    <dgm:cxn modelId="{2F46064F-76D4-468B-81C2-18655850D2E5}" type="presParOf" srcId="{A3F2A9C2-297C-437E-B594-17E9822B45A6}" destId="{23384666-CA0A-4078-9AB6-FA09DE702E2B}" srcOrd="0" destOrd="0" presId="urn:microsoft.com/office/officeart/2005/8/layout/orgChart1"/>
    <dgm:cxn modelId="{D9DD8F97-D7D4-4D03-9350-683415E8197A}" type="presParOf" srcId="{23384666-CA0A-4078-9AB6-FA09DE702E2B}" destId="{B5F52903-E1E4-4EED-A801-0D15E08BCDBE}" srcOrd="0" destOrd="0" presId="urn:microsoft.com/office/officeart/2005/8/layout/orgChart1"/>
    <dgm:cxn modelId="{58780A72-D130-4296-A27B-3A21780D0E8E}" type="presParOf" srcId="{23384666-CA0A-4078-9AB6-FA09DE702E2B}" destId="{8D1FA080-DD49-4196-97B3-8FF3E781A345}" srcOrd="1" destOrd="0" presId="urn:microsoft.com/office/officeart/2005/8/layout/orgChart1"/>
    <dgm:cxn modelId="{ABE06D8B-11D7-43A8-AE9D-53C1DF36C67D}" type="presParOf" srcId="{A3F2A9C2-297C-437E-B594-17E9822B45A6}" destId="{CCA09716-BE55-4818-8FEB-F62A0BC04618}" srcOrd="1" destOrd="0" presId="urn:microsoft.com/office/officeart/2005/8/layout/orgChart1"/>
    <dgm:cxn modelId="{253A07EC-7A1F-40A8-A3A1-B20480192FFC}" type="presParOf" srcId="{CCA09716-BE55-4818-8FEB-F62A0BC04618}" destId="{C8E68042-B709-46F6-9EBA-92A2FCFE0768}" srcOrd="0" destOrd="0" presId="urn:microsoft.com/office/officeart/2005/8/layout/orgChart1"/>
    <dgm:cxn modelId="{CC49CE9B-C230-4D3B-8CD4-355D243D484E}" type="presParOf" srcId="{CCA09716-BE55-4818-8FEB-F62A0BC04618}" destId="{4F34AB42-34E6-4A31-8AA7-1857A3832315}" srcOrd="1" destOrd="0" presId="urn:microsoft.com/office/officeart/2005/8/layout/orgChart1"/>
    <dgm:cxn modelId="{E5C5222F-DAA0-4D08-933A-4D69ACC0B3DE}" type="presParOf" srcId="{4F34AB42-34E6-4A31-8AA7-1857A3832315}" destId="{01DB8787-93F8-4310-A83D-2C30CB48E6A1}" srcOrd="0" destOrd="0" presId="urn:microsoft.com/office/officeart/2005/8/layout/orgChart1"/>
    <dgm:cxn modelId="{189F5BED-C4D2-43A4-9338-3E0BF1AEC142}" type="presParOf" srcId="{01DB8787-93F8-4310-A83D-2C30CB48E6A1}" destId="{ED368C6B-E91D-4A57-B3F7-8C941F34BE41}" srcOrd="0" destOrd="0" presId="urn:microsoft.com/office/officeart/2005/8/layout/orgChart1"/>
    <dgm:cxn modelId="{A950DAB6-BE86-41B4-8394-AAE98C34651F}" type="presParOf" srcId="{01DB8787-93F8-4310-A83D-2C30CB48E6A1}" destId="{F07B8F8C-802B-4821-84CF-29F06C0A862B}" srcOrd="1" destOrd="0" presId="urn:microsoft.com/office/officeart/2005/8/layout/orgChart1"/>
    <dgm:cxn modelId="{1CD1D687-3D07-47A5-8394-F7632915260E}" type="presParOf" srcId="{4F34AB42-34E6-4A31-8AA7-1857A3832315}" destId="{578DB9B5-B002-4C29-9556-4FE02DCBBAE7}" srcOrd="1" destOrd="0" presId="urn:microsoft.com/office/officeart/2005/8/layout/orgChart1"/>
    <dgm:cxn modelId="{4240813B-31E2-45C4-B53E-470487C16C2C}" type="presParOf" srcId="{4F34AB42-34E6-4A31-8AA7-1857A3832315}" destId="{F1D7A84D-4DED-4187-B6FA-9910FECBA13F}" srcOrd="2" destOrd="0" presId="urn:microsoft.com/office/officeart/2005/8/layout/orgChart1"/>
    <dgm:cxn modelId="{926B641F-66AA-4570-BDEA-660B02A9CE29}" type="presParOf" srcId="{CCA09716-BE55-4818-8FEB-F62A0BC04618}" destId="{42AB7FE0-5B16-45BF-B3ED-BBC587166A4C}" srcOrd="2" destOrd="0" presId="urn:microsoft.com/office/officeart/2005/8/layout/orgChart1"/>
    <dgm:cxn modelId="{B7C4F79B-2EB5-4215-A510-F25319BF1028}" type="presParOf" srcId="{CCA09716-BE55-4818-8FEB-F62A0BC04618}" destId="{2E852FF8-4945-4818-93E5-C92F1B928357}" srcOrd="3" destOrd="0" presId="urn:microsoft.com/office/officeart/2005/8/layout/orgChart1"/>
    <dgm:cxn modelId="{F5D579AB-DF0A-4E34-A6BC-36B93A52A23A}" type="presParOf" srcId="{2E852FF8-4945-4818-93E5-C92F1B928357}" destId="{13F105C6-3DDB-44A7-BF69-4A3375754F06}" srcOrd="0" destOrd="0" presId="urn:microsoft.com/office/officeart/2005/8/layout/orgChart1"/>
    <dgm:cxn modelId="{DE3C8BE6-2924-47D6-8D56-4400EA7E0A59}" type="presParOf" srcId="{13F105C6-3DDB-44A7-BF69-4A3375754F06}" destId="{7A4E1236-7559-4C0E-9B75-B1B693ECFF80}" srcOrd="0" destOrd="0" presId="urn:microsoft.com/office/officeart/2005/8/layout/orgChart1"/>
    <dgm:cxn modelId="{F3F7D433-B78B-4EB2-A3CD-0E8387294DE6}" type="presParOf" srcId="{13F105C6-3DDB-44A7-BF69-4A3375754F06}" destId="{87670C85-68A7-48D2-B312-E46DCBE1B893}" srcOrd="1" destOrd="0" presId="urn:microsoft.com/office/officeart/2005/8/layout/orgChart1"/>
    <dgm:cxn modelId="{CA416A60-F401-4B70-B7BD-A98E715CFC26}" type="presParOf" srcId="{2E852FF8-4945-4818-93E5-C92F1B928357}" destId="{31FA0DA6-AF20-4DF9-BDD3-8BA353C87742}" srcOrd="1" destOrd="0" presId="urn:microsoft.com/office/officeart/2005/8/layout/orgChart1"/>
    <dgm:cxn modelId="{745C4CCB-DE7C-429B-B186-8BCA3CBAB720}" type="presParOf" srcId="{2E852FF8-4945-4818-93E5-C92F1B928357}" destId="{7E49C283-7C2A-457D-AE40-26639AD8A437}" srcOrd="2" destOrd="0" presId="urn:microsoft.com/office/officeart/2005/8/layout/orgChart1"/>
    <dgm:cxn modelId="{514124CF-5311-4B93-A9B1-989E29DA63EC}" type="presParOf" srcId="{CCA09716-BE55-4818-8FEB-F62A0BC04618}" destId="{342D3227-F916-4058-B799-B1BEFA5AACD3}" srcOrd="4" destOrd="0" presId="urn:microsoft.com/office/officeart/2005/8/layout/orgChart1"/>
    <dgm:cxn modelId="{4B3D5514-D6B9-44D8-83D2-4B7E9080DC91}" type="presParOf" srcId="{CCA09716-BE55-4818-8FEB-F62A0BC04618}" destId="{5D0680B0-6A5C-41F8-953C-DEB591CF2A55}" srcOrd="5" destOrd="0" presId="urn:microsoft.com/office/officeart/2005/8/layout/orgChart1"/>
    <dgm:cxn modelId="{FD3A1520-D5EC-45EA-972F-1763787DC5DA}" type="presParOf" srcId="{5D0680B0-6A5C-41F8-953C-DEB591CF2A55}" destId="{9F093B48-5DCB-4171-A3E4-EB86156B0D6C}" srcOrd="0" destOrd="0" presId="urn:microsoft.com/office/officeart/2005/8/layout/orgChart1"/>
    <dgm:cxn modelId="{FD347523-695F-4867-AE3C-71036E45DF3D}" type="presParOf" srcId="{9F093B48-5DCB-4171-A3E4-EB86156B0D6C}" destId="{A6A25556-DF7F-457B-9060-2190EEA466D3}" srcOrd="0" destOrd="0" presId="urn:microsoft.com/office/officeart/2005/8/layout/orgChart1"/>
    <dgm:cxn modelId="{8C52B058-DE46-48FD-898F-33B9C2C580B7}" type="presParOf" srcId="{9F093B48-5DCB-4171-A3E4-EB86156B0D6C}" destId="{967E4ACC-6EF7-47F3-95E1-27FBAF2ED507}" srcOrd="1" destOrd="0" presId="urn:microsoft.com/office/officeart/2005/8/layout/orgChart1"/>
    <dgm:cxn modelId="{0B565A5C-C013-4A10-8A7C-469E2DBE911B}" type="presParOf" srcId="{5D0680B0-6A5C-41F8-953C-DEB591CF2A55}" destId="{0F41DFC9-A5B6-4319-B9CF-E97E81C03D2C}" srcOrd="1" destOrd="0" presId="urn:microsoft.com/office/officeart/2005/8/layout/orgChart1"/>
    <dgm:cxn modelId="{166D9C0C-680B-414A-98AA-40468D1A36E0}" type="presParOf" srcId="{5D0680B0-6A5C-41F8-953C-DEB591CF2A55}" destId="{22347A8B-929A-4A31-8CF3-EB49F89249FC}" srcOrd="2" destOrd="0" presId="urn:microsoft.com/office/officeart/2005/8/layout/orgChart1"/>
    <dgm:cxn modelId="{17EBE5B2-C51D-4ABA-92A5-78AD484E88E9}" type="presParOf" srcId="{CCA09716-BE55-4818-8FEB-F62A0BC04618}" destId="{5D1E20FA-A336-40A9-876C-003B833BE7DF}" srcOrd="6" destOrd="0" presId="urn:microsoft.com/office/officeart/2005/8/layout/orgChart1"/>
    <dgm:cxn modelId="{58185669-3477-4D4A-A77B-5380B61CDE31}" type="presParOf" srcId="{CCA09716-BE55-4818-8FEB-F62A0BC04618}" destId="{B45069E4-4C0E-4FE7-90D9-838EFDFF4D34}" srcOrd="7" destOrd="0" presId="urn:microsoft.com/office/officeart/2005/8/layout/orgChart1"/>
    <dgm:cxn modelId="{DCD13394-1872-40CD-95AE-9EF2C538D6B6}" type="presParOf" srcId="{B45069E4-4C0E-4FE7-90D9-838EFDFF4D34}" destId="{F2B76C40-0E58-4552-A62B-1C652008CA3B}" srcOrd="0" destOrd="0" presId="urn:microsoft.com/office/officeart/2005/8/layout/orgChart1"/>
    <dgm:cxn modelId="{720462CA-E6D7-481E-8272-FA4EB971F53A}" type="presParOf" srcId="{F2B76C40-0E58-4552-A62B-1C652008CA3B}" destId="{E36234E2-27BF-43F1-9746-D68D6D13BCCE}" srcOrd="0" destOrd="0" presId="urn:microsoft.com/office/officeart/2005/8/layout/orgChart1"/>
    <dgm:cxn modelId="{39D35DCB-3240-43ED-9ACB-1987E09B5C02}" type="presParOf" srcId="{F2B76C40-0E58-4552-A62B-1C652008CA3B}" destId="{21728291-A7B0-45A1-9EF0-9679D05C4B0B}" srcOrd="1" destOrd="0" presId="urn:microsoft.com/office/officeart/2005/8/layout/orgChart1"/>
    <dgm:cxn modelId="{4955447C-2C46-4524-8A10-770F34F1FD1E}" type="presParOf" srcId="{B45069E4-4C0E-4FE7-90D9-838EFDFF4D34}" destId="{9EDB5C1C-3D85-4BD7-8384-B353E0CD5798}" srcOrd="1" destOrd="0" presId="urn:microsoft.com/office/officeart/2005/8/layout/orgChart1"/>
    <dgm:cxn modelId="{F287FBA5-C881-4538-A865-6B49C8BFE316}" type="presParOf" srcId="{B45069E4-4C0E-4FE7-90D9-838EFDFF4D34}" destId="{B2087D81-E102-4700-84F1-A8B71094F912}" srcOrd="2" destOrd="0" presId="urn:microsoft.com/office/officeart/2005/8/layout/orgChart1"/>
    <dgm:cxn modelId="{1CA7ED60-FB7B-4E13-BB6A-2F834AA6B774}" type="presParOf" srcId="{CCA09716-BE55-4818-8FEB-F62A0BC04618}" destId="{0CEFC693-D702-4B1B-822E-70793B3BCB33}" srcOrd="8" destOrd="0" presId="urn:microsoft.com/office/officeart/2005/8/layout/orgChart1"/>
    <dgm:cxn modelId="{4174C4AD-9B3D-4D69-98DC-944D590DB50A}" type="presParOf" srcId="{CCA09716-BE55-4818-8FEB-F62A0BC04618}" destId="{959A0B17-B2A8-485E-BB79-0B595B428E69}" srcOrd="9" destOrd="0" presId="urn:microsoft.com/office/officeart/2005/8/layout/orgChart1"/>
    <dgm:cxn modelId="{962F8A3F-C0F6-4824-B8A0-EC396FEF2DFB}" type="presParOf" srcId="{959A0B17-B2A8-485E-BB79-0B595B428E69}" destId="{DE1A2F14-906F-45A6-A297-541C79AFEC47}" srcOrd="0" destOrd="0" presId="urn:microsoft.com/office/officeart/2005/8/layout/orgChart1"/>
    <dgm:cxn modelId="{6C95D4E1-BDF7-45C9-9E0E-AC71578F9F7A}" type="presParOf" srcId="{DE1A2F14-906F-45A6-A297-541C79AFEC47}" destId="{8E4DAD78-B842-48E6-8512-9D1CF7EE42FC}" srcOrd="0" destOrd="0" presId="urn:microsoft.com/office/officeart/2005/8/layout/orgChart1"/>
    <dgm:cxn modelId="{24777221-2119-43B9-8F1B-48C5DAB55633}" type="presParOf" srcId="{DE1A2F14-906F-45A6-A297-541C79AFEC47}" destId="{238F2749-4B44-49B2-9252-17601900E9BB}" srcOrd="1" destOrd="0" presId="urn:microsoft.com/office/officeart/2005/8/layout/orgChart1"/>
    <dgm:cxn modelId="{CAD821DE-844A-48C5-A641-7F3939557936}" type="presParOf" srcId="{959A0B17-B2A8-485E-BB79-0B595B428E69}" destId="{BA346410-AE39-478F-BA55-2E0302BA3D68}" srcOrd="1" destOrd="0" presId="urn:microsoft.com/office/officeart/2005/8/layout/orgChart1"/>
    <dgm:cxn modelId="{A1903549-56E4-4870-8B71-63F70821D111}" type="presParOf" srcId="{959A0B17-B2A8-485E-BB79-0B595B428E69}" destId="{01EFB85C-7735-44F1-9757-312A92B2A95E}" srcOrd="2" destOrd="0" presId="urn:microsoft.com/office/officeart/2005/8/layout/orgChart1"/>
    <dgm:cxn modelId="{1670B977-9906-485A-9F03-5F0D51E4E9AA}" type="presParOf" srcId="{A3F2A9C2-297C-437E-B594-17E9822B45A6}" destId="{996854D2-97E1-48E8-8F79-3D0A03E13C3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CC26D-FCA3-4C20-A8A6-C936FDAB2184}">
      <dsp:nvSpPr>
        <dsp:cNvPr id="0" name=""/>
        <dsp:cNvSpPr/>
      </dsp:nvSpPr>
      <dsp:spPr>
        <a:xfrm>
          <a:off x="3349134" y="415684"/>
          <a:ext cx="91440" cy="382258"/>
        </a:xfrm>
        <a:custGeom>
          <a:avLst/>
          <a:gdLst/>
          <a:ahLst/>
          <a:cxnLst/>
          <a:rect l="0" t="0" r="0" b="0"/>
          <a:pathLst>
            <a:path>
              <a:moveTo>
                <a:pt x="132974" y="0"/>
              </a:moveTo>
              <a:lnTo>
                <a:pt x="132974" y="382258"/>
              </a:lnTo>
              <a:lnTo>
                <a:pt x="45720" y="3822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F9B6A2-C67C-4BB7-A06A-264498B0336F}">
      <dsp:nvSpPr>
        <dsp:cNvPr id="0" name=""/>
        <dsp:cNvSpPr/>
      </dsp:nvSpPr>
      <dsp:spPr>
        <a:xfrm>
          <a:off x="4155216" y="1595699"/>
          <a:ext cx="124649" cy="2742288"/>
        </a:xfrm>
        <a:custGeom>
          <a:avLst/>
          <a:gdLst/>
          <a:ahLst/>
          <a:cxnLst/>
          <a:rect l="0" t="0" r="0" b="0"/>
          <a:pathLst>
            <a:path>
              <a:moveTo>
                <a:pt x="0" y="0"/>
              </a:moveTo>
              <a:lnTo>
                <a:pt x="0" y="2742288"/>
              </a:lnTo>
              <a:lnTo>
                <a:pt x="124649" y="27422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1C5A9F-02DC-4FB6-AED7-8E16036AD287}">
      <dsp:nvSpPr>
        <dsp:cNvPr id="0" name=""/>
        <dsp:cNvSpPr/>
      </dsp:nvSpPr>
      <dsp:spPr>
        <a:xfrm>
          <a:off x="4155216" y="1595699"/>
          <a:ext cx="124649" cy="2152280"/>
        </a:xfrm>
        <a:custGeom>
          <a:avLst/>
          <a:gdLst/>
          <a:ahLst/>
          <a:cxnLst/>
          <a:rect l="0" t="0" r="0" b="0"/>
          <a:pathLst>
            <a:path>
              <a:moveTo>
                <a:pt x="0" y="0"/>
              </a:moveTo>
              <a:lnTo>
                <a:pt x="0" y="2152280"/>
              </a:lnTo>
              <a:lnTo>
                <a:pt x="124649" y="21522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7368D9-B6DC-43C5-85F0-D110D90BF4A1}">
      <dsp:nvSpPr>
        <dsp:cNvPr id="0" name=""/>
        <dsp:cNvSpPr/>
      </dsp:nvSpPr>
      <dsp:spPr>
        <a:xfrm>
          <a:off x="4155216" y="1595699"/>
          <a:ext cx="124649" cy="1562273"/>
        </a:xfrm>
        <a:custGeom>
          <a:avLst/>
          <a:gdLst/>
          <a:ahLst/>
          <a:cxnLst/>
          <a:rect l="0" t="0" r="0" b="0"/>
          <a:pathLst>
            <a:path>
              <a:moveTo>
                <a:pt x="0" y="0"/>
              </a:moveTo>
              <a:lnTo>
                <a:pt x="0" y="1562273"/>
              </a:lnTo>
              <a:lnTo>
                <a:pt x="124649" y="15622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C27519-BDF1-4917-9902-F6DE2243E6B6}">
      <dsp:nvSpPr>
        <dsp:cNvPr id="0" name=""/>
        <dsp:cNvSpPr/>
      </dsp:nvSpPr>
      <dsp:spPr>
        <a:xfrm>
          <a:off x="4155216" y="1595699"/>
          <a:ext cx="124649" cy="972265"/>
        </a:xfrm>
        <a:custGeom>
          <a:avLst/>
          <a:gdLst/>
          <a:ahLst/>
          <a:cxnLst/>
          <a:rect l="0" t="0" r="0" b="0"/>
          <a:pathLst>
            <a:path>
              <a:moveTo>
                <a:pt x="0" y="0"/>
              </a:moveTo>
              <a:lnTo>
                <a:pt x="0" y="972265"/>
              </a:lnTo>
              <a:lnTo>
                <a:pt x="124649" y="9722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CF2E71-49FF-43C7-8CA7-29AB213C9979}">
      <dsp:nvSpPr>
        <dsp:cNvPr id="0" name=""/>
        <dsp:cNvSpPr/>
      </dsp:nvSpPr>
      <dsp:spPr>
        <a:xfrm>
          <a:off x="4155216" y="1595699"/>
          <a:ext cx="124649" cy="382258"/>
        </a:xfrm>
        <a:custGeom>
          <a:avLst/>
          <a:gdLst/>
          <a:ahLst/>
          <a:cxnLst/>
          <a:rect l="0" t="0" r="0" b="0"/>
          <a:pathLst>
            <a:path>
              <a:moveTo>
                <a:pt x="0" y="0"/>
              </a:moveTo>
              <a:lnTo>
                <a:pt x="0" y="382258"/>
              </a:lnTo>
              <a:lnTo>
                <a:pt x="124649" y="3822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824645-0AB1-4269-9846-071FE2D77D3E}">
      <dsp:nvSpPr>
        <dsp:cNvPr id="0" name=""/>
        <dsp:cNvSpPr/>
      </dsp:nvSpPr>
      <dsp:spPr>
        <a:xfrm>
          <a:off x="3482109" y="415684"/>
          <a:ext cx="1005505" cy="764516"/>
        </a:xfrm>
        <a:custGeom>
          <a:avLst/>
          <a:gdLst/>
          <a:ahLst/>
          <a:cxnLst/>
          <a:rect l="0" t="0" r="0" b="0"/>
          <a:pathLst>
            <a:path>
              <a:moveTo>
                <a:pt x="0" y="0"/>
              </a:moveTo>
              <a:lnTo>
                <a:pt x="0" y="677262"/>
              </a:lnTo>
              <a:lnTo>
                <a:pt x="1005505" y="677262"/>
              </a:lnTo>
              <a:lnTo>
                <a:pt x="1005505" y="7645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B825C5-A61F-4E07-91AB-23FED6A9043E}">
      <dsp:nvSpPr>
        <dsp:cNvPr id="0" name=""/>
        <dsp:cNvSpPr/>
      </dsp:nvSpPr>
      <dsp:spPr>
        <a:xfrm>
          <a:off x="3689858" y="1595699"/>
          <a:ext cx="124649" cy="972265"/>
        </a:xfrm>
        <a:custGeom>
          <a:avLst/>
          <a:gdLst/>
          <a:ahLst/>
          <a:cxnLst/>
          <a:rect l="0" t="0" r="0" b="0"/>
          <a:pathLst>
            <a:path>
              <a:moveTo>
                <a:pt x="124649" y="0"/>
              </a:moveTo>
              <a:lnTo>
                <a:pt x="124649" y="972265"/>
              </a:lnTo>
              <a:lnTo>
                <a:pt x="0" y="9722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1196B8-18EE-434F-85B2-3B39B89E3487}">
      <dsp:nvSpPr>
        <dsp:cNvPr id="0" name=""/>
        <dsp:cNvSpPr/>
      </dsp:nvSpPr>
      <dsp:spPr>
        <a:xfrm>
          <a:off x="3689858" y="1595699"/>
          <a:ext cx="124649" cy="382258"/>
        </a:xfrm>
        <a:custGeom>
          <a:avLst/>
          <a:gdLst/>
          <a:ahLst/>
          <a:cxnLst/>
          <a:rect l="0" t="0" r="0" b="0"/>
          <a:pathLst>
            <a:path>
              <a:moveTo>
                <a:pt x="124649" y="0"/>
              </a:moveTo>
              <a:lnTo>
                <a:pt x="124649" y="382258"/>
              </a:lnTo>
              <a:lnTo>
                <a:pt x="0" y="3822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4B5436-8BE0-480E-9094-466738A3AB2A}">
      <dsp:nvSpPr>
        <dsp:cNvPr id="0" name=""/>
        <dsp:cNvSpPr/>
      </dsp:nvSpPr>
      <dsp:spPr>
        <a:xfrm>
          <a:off x="3436389" y="415684"/>
          <a:ext cx="91440" cy="764516"/>
        </a:xfrm>
        <a:custGeom>
          <a:avLst/>
          <a:gdLst/>
          <a:ahLst/>
          <a:cxnLst/>
          <a:rect l="0" t="0" r="0" b="0"/>
          <a:pathLst>
            <a:path>
              <a:moveTo>
                <a:pt x="45720" y="0"/>
              </a:moveTo>
              <a:lnTo>
                <a:pt x="45720" y="7645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226AA9-8E57-49D1-A1D2-59F6A0B922DC}">
      <dsp:nvSpPr>
        <dsp:cNvPr id="0" name=""/>
        <dsp:cNvSpPr/>
      </dsp:nvSpPr>
      <dsp:spPr>
        <a:xfrm>
          <a:off x="2684352" y="1595699"/>
          <a:ext cx="124649" cy="2152280"/>
        </a:xfrm>
        <a:custGeom>
          <a:avLst/>
          <a:gdLst/>
          <a:ahLst/>
          <a:cxnLst/>
          <a:rect l="0" t="0" r="0" b="0"/>
          <a:pathLst>
            <a:path>
              <a:moveTo>
                <a:pt x="124649" y="0"/>
              </a:moveTo>
              <a:lnTo>
                <a:pt x="124649" y="2152280"/>
              </a:lnTo>
              <a:lnTo>
                <a:pt x="0" y="21522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BDB250-E643-453E-B886-AAEE73612D72}">
      <dsp:nvSpPr>
        <dsp:cNvPr id="0" name=""/>
        <dsp:cNvSpPr/>
      </dsp:nvSpPr>
      <dsp:spPr>
        <a:xfrm>
          <a:off x="2684352" y="1595699"/>
          <a:ext cx="124649" cy="1562273"/>
        </a:xfrm>
        <a:custGeom>
          <a:avLst/>
          <a:gdLst/>
          <a:ahLst/>
          <a:cxnLst/>
          <a:rect l="0" t="0" r="0" b="0"/>
          <a:pathLst>
            <a:path>
              <a:moveTo>
                <a:pt x="124649" y="0"/>
              </a:moveTo>
              <a:lnTo>
                <a:pt x="124649" y="1562273"/>
              </a:lnTo>
              <a:lnTo>
                <a:pt x="0" y="15622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8564CE-76A9-41D6-950C-36003BF3AD3D}">
      <dsp:nvSpPr>
        <dsp:cNvPr id="0" name=""/>
        <dsp:cNvSpPr/>
      </dsp:nvSpPr>
      <dsp:spPr>
        <a:xfrm>
          <a:off x="2684352" y="1595699"/>
          <a:ext cx="124649" cy="972265"/>
        </a:xfrm>
        <a:custGeom>
          <a:avLst/>
          <a:gdLst/>
          <a:ahLst/>
          <a:cxnLst/>
          <a:rect l="0" t="0" r="0" b="0"/>
          <a:pathLst>
            <a:path>
              <a:moveTo>
                <a:pt x="124649" y="0"/>
              </a:moveTo>
              <a:lnTo>
                <a:pt x="124649" y="972265"/>
              </a:lnTo>
              <a:lnTo>
                <a:pt x="0" y="9722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E8B59F-A601-4A77-A924-50211FDA427F}">
      <dsp:nvSpPr>
        <dsp:cNvPr id="0" name=""/>
        <dsp:cNvSpPr/>
      </dsp:nvSpPr>
      <dsp:spPr>
        <a:xfrm>
          <a:off x="2684352" y="1595699"/>
          <a:ext cx="124649" cy="382258"/>
        </a:xfrm>
        <a:custGeom>
          <a:avLst/>
          <a:gdLst/>
          <a:ahLst/>
          <a:cxnLst/>
          <a:rect l="0" t="0" r="0" b="0"/>
          <a:pathLst>
            <a:path>
              <a:moveTo>
                <a:pt x="124649" y="0"/>
              </a:moveTo>
              <a:lnTo>
                <a:pt x="124649" y="382258"/>
              </a:lnTo>
              <a:lnTo>
                <a:pt x="0" y="3822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C62BE6-C7C7-43BB-BE1D-9A7B81DADA78}">
      <dsp:nvSpPr>
        <dsp:cNvPr id="0" name=""/>
        <dsp:cNvSpPr/>
      </dsp:nvSpPr>
      <dsp:spPr>
        <a:xfrm>
          <a:off x="2476603" y="415684"/>
          <a:ext cx="1005505" cy="764516"/>
        </a:xfrm>
        <a:custGeom>
          <a:avLst/>
          <a:gdLst/>
          <a:ahLst/>
          <a:cxnLst/>
          <a:rect l="0" t="0" r="0" b="0"/>
          <a:pathLst>
            <a:path>
              <a:moveTo>
                <a:pt x="1005505" y="0"/>
              </a:moveTo>
              <a:lnTo>
                <a:pt x="1005505" y="677262"/>
              </a:lnTo>
              <a:lnTo>
                <a:pt x="0" y="677262"/>
              </a:lnTo>
              <a:lnTo>
                <a:pt x="0" y="7645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0D1734-7066-42C4-B869-827A4278D0B4}">
      <dsp:nvSpPr>
        <dsp:cNvPr id="0" name=""/>
        <dsp:cNvSpPr/>
      </dsp:nvSpPr>
      <dsp:spPr>
        <a:xfrm>
          <a:off x="3066610" y="186"/>
          <a:ext cx="830996" cy="415498"/>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Self Awareness</a:t>
          </a:r>
          <a:endParaRPr lang="en-GB" sz="1000" kern="1200" dirty="0"/>
        </a:p>
      </dsp:txBody>
      <dsp:txXfrm>
        <a:off x="3066610" y="186"/>
        <a:ext cx="830996" cy="415498"/>
      </dsp:txXfrm>
    </dsp:sp>
    <dsp:sp modelId="{B92E0BD8-DA84-4FB5-9F33-53EC6DC5CD41}">
      <dsp:nvSpPr>
        <dsp:cNvPr id="0" name=""/>
        <dsp:cNvSpPr/>
      </dsp:nvSpPr>
      <dsp:spPr>
        <a:xfrm>
          <a:off x="2061105" y="1180201"/>
          <a:ext cx="830996" cy="415498"/>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Self management</a:t>
          </a:r>
          <a:endParaRPr lang="en-GB" sz="1000" kern="1200" dirty="0">
            <a:solidFill>
              <a:schemeClr val="tx1"/>
            </a:solidFill>
          </a:endParaRPr>
        </a:p>
      </dsp:txBody>
      <dsp:txXfrm>
        <a:off x="2061105" y="1180201"/>
        <a:ext cx="830996" cy="415498"/>
      </dsp:txXfrm>
    </dsp:sp>
    <dsp:sp modelId="{376F45C8-8AB9-4F7B-9772-F42649985CBA}">
      <dsp:nvSpPr>
        <dsp:cNvPr id="0" name=""/>
        <dsp:cNvSpPr/>
      </dsp:nvSpPr>
      <dsp:spPr>
        <a:xfrm>
          <a:off x="1853355" y="1770209"/>
          <a:ext cx="830996" cy="415498"/>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Emotional balance</a:t>
          </a:r>
          <a:endParaRPr lang="en-GB" sz="1000" kern="1200" dirty="0">
            <a:solidFill>
              <a:schemeClr val="tx1"/>
            </a:solidFill>
          </a:endParaRPr>
        </a:p>
      </dsp:txBody>
      <dsp:txXfrm>
        <a:off x="1853355" y="1770209"/>
        <a:ext cx="830996" cy="415498"/>
      </dsp:txXfrm>
    </dsp:sp>
    <dsp:sp modelId="{AA7CC8C4-E23D-4E70-AB3C-5FE838815039}">
      <dsp:nvSpPr>
        <dsp:cNvPr id="0" name=""/>
        <dsp:cNvSpPr/>
      </dsp:nvSpPr>
      <dsp:spPr>
        <a:xfrm>
          <a:off x="1853355" y="2360216"/>
          <a:ext cx="830996" cy="415498"/>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Adaptability</a:t>
          </a:r>
          <a:endParaRPr lang="en-GB" sz="1000" kern="1200" dirty="0">
            <a:solidFill>
              <a:schemeClr val="tx1"/>
            </a:solidFill>
          </a:endParaRPr>
        </a:p>
      </dsp:txBody>
      <dsp:txXfrm>
        <a:off x="1853355" y="2360216"/>
        <a:ext cx="830996" cy="415498"/>
      </dsp:txXfrm>
    </dsp:sp>
    <dsp:sp modelId="{D1D0387D-CF89-4B12-84F3-828B695E20E8}">
      <dsp:nvSpPr>
        <dsp:cNvPr id="0" name=""/>
        <dsp:cNvSpPr/>
      </dsp:nvSpPr>
      <dsp:spPr>
        <a:xfrm>
          <a:off x="1853355" y="2950224"/>
          <a:ext cx="830996" cy="415498"/>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Achievement orientation</a:t>
          </a:r>
          <a:endParaRPr lang="en-GB" sz="1000" kern="1200" dirty="0">
            <a:solidFill>
              <a:schemeClr val="tx1"/>
            </a:solidFill>
          </a:endParaRPr>
        </a:p>
      </dsp:txBody>
      <dsp:txXfrm>
        <a:off x="1853355" y="2950224"/>
        <a:ext cx="830996" cy="415498"/>
      </dsp:txXfrm>
    </dsp:sp>
    <dsp:sp modelId="{D3606F0D-4195-4111-9878-81CBACCCD14D}">
      <dsp:nvSpPr>
        <dsp:cNvPr id="0" name=""/>
        <dsp:cNvSpPr/>
      </dsp:nvSpPr>
      <dsp:spPr>
        <a:xfrm>
          <a:off x="1853355" y="3540231"/>
          <a:ext cx="830996" cy="415498"/>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Positive outlook</a:t>
          </a:r>
          <a:endParaRPr lang="en-GB" sz="1000" kern="1200" dirty="0">
            <a:solidFill>
              <a:schemeClr val="tx1"/>
            </a:solidFill>
          </a:endParaRPr>
        </a:p>
      </dsp:txBody>
      <dsp:txXfrm>
        <a:off x="1853355" y="3540231"/>
        <a:ext cx="830996" cy="415498"/>
      </dsp:txXfrm>
    </dsp:sp>
    <dsp:sp modelId="{90900B33-093D-40F3-A034-E3B2337EB778}">
      <dsp:nvSpPr>
        <dsp:cNvPr id="0" name=""/>
        <dsp:cNvSpPr/>
      </dsp:nvSpPr>
      <dsp:spPr>
        <a:xfrm>
          <a:off x="3066610" y="1180201"/>
          <a:ext cx="830996" cy="4154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Social awareness</a:t>
          </a:r>
          <a:endParaRPr lang="en-GB" sz="1000" kern="1200" dirty="0"/>
        </a:p>
      </dsp:txBody>
      <dsp:txXfrm>
        <a:off x="3066610" y="1180201"/>
        <a:ext cx="830996" cy="415498"/>
      </dsp:txXfrm>
    </dsp:sp>
    <dsp:sp modelId="{4489BB2E-F5F7-4775-8475-B41E178CB83D}">
      <dsp:nvSpPr>
        <dsp:cNvPr id="0" name=""/>
        <dsp:cNvSpPr/>
      </dsp:nvSpPr>
      <dsp:spPr>
        <a:xfrm>
          <a:off x="2858861" y="1770209"/>
          <a:ext cx="830996" cy="4154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Empathy</a:t>
          </a:r>
          <a:endParaRPr lang="en-GB" sz="1000" kern="1200" dirty="0"/>
        </a:p>
      </dsp:txBody>
      <dsp:txXfrm>
        <a:off x="2858861" y="1770209"/>
        <a:ext cx="830996" cy="415498"/>
      </dsp:txXfrm>
    </dsp:sp>
    <dsp:sp modelId="{DA538805-5BB0-41B3-AD20-3D650564290E}">
      <dsp:nvSpPr>
        <dsp:cNvPr id="0" name=""/>
        <dsp:cNvSpPr/>
      </dsp:nvSpPr>
      <dsp:spPr>
        <a:xfrm>
          <a:off x="2858861" y="2360216"/>
          <a:ext cx="830996" cy="4154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err="1"/>
            <a:t>Organisational</a:t>
          </a:r>
          <a:r>
            <a:rPr lang="en-US" sz="1000" kern="1200" dirty="0"/>
            <a:t> awareness</a:t>
          </a:r>
          <a:endParaRPr lang="en-GB" sz="1000" kern="1200" dirty="0"/>
        </a:p>
      </dsp:txBody>
      <dsp:txXfrm>
        <a:off x="2858861" y="2360216"/>
        <a:ext cx="830996" cy="415498"/>
      </dsp:txXfrm>
    </dsp:sp>
    <dsp:sp modelId="{FB334A2B-6A57-4AD0-96A6-CB1CFFFCE19B}">
      <dsp:nvSpPr>
        <dsp:cNvPr id="0" name=""/>
        <dsp:cNvSpPr/>
      </dsp:nvSpPr>
      <dsp:spPr>
        <a:xfrm>
          <a:off x="4072116" y="1180201"/>
          <a:ext cx="830996" cy="415498"/>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Relationship Management </a:t>
          </a:r>
          <a:endParaRPr lang="en-GB" sz="1000" kern="1200" dirty="0"/>
        </a:p>
      </dsp:txBody>
      <dsp:txXfrm>
        <a:off x="4072116" y="1180201"/>
        <a:ext cx="830996" cy="415498"/>
      </dsp:txXfrm>
    </dsp:sp>
    <dsp:sp modelId="{ED368C6B-E91D-4A57-B3F7-8C941F34BE41}">
      <dsp:nvSpPr>
        <dsp:cNvPr id="0" name=""/>
        <dsp:cNvSpPr/>
      </dsp:nvSpPr>
      <dsp:spPr>
        <a:xfrm>
          <a:off x="4279865" y="1770209"/>
          <a:ext cx="830996" cy="415498"/>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Inspirational Leader</a:t>
          </a:r>
          <a:endParaRPr lang="en-GB" sz="1000" kern="1200" dirty="0"/>
        </a:p>
      </dsp:txBody>
      <dsp:txXfrm>
        <a:off x="4279865" y="1770209"/>
        <a:ext cx="830996" cy="415498"/>
      </dsp:txXfrm>
    </dsp:sp>
    <dsp:sp modelId="{7A4E1236-7559-4C0E-9B75-B1B693ECFF80}">
      <dsp:nvSpPr>
        <dsp:cNvPr id="0" name=""/>
        <dsp:cNvSpPr/>
      </dsp:nvSpPr>
      <dsp:spPr>
        <a:xfrm>
          <a:off x="4279865" y="2360216"/>
          <a:ext cx="830996" cy="415498"/>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Influence</a:t>
          </a:r>
          <a:endParaRPr lang="en-GB" sz="1000" kern="1200" dirty="0"/>
        </a:p>
      </dsp:txBody>
      <dsp:txXfrm>
        <a:off x="4279865" y="2360216"/>
        <a:ext cx="830996" cy="415498"/>
      </dsp:txXfrm>
    </dsp:sp>
    <dsp:sp modelId="{A6A25556-DF7F-457B-9060-2190EEA466D3}">
      <dsp:nvSpPr>
        <dsp:cNvPr id="0" name=""/>
        <dsp:cNvSpPr/>
      </dsp:nvSpPr>
      <dsp:spPr>
        <a:xfrm>
          <a:off x="4279865" y="2950224"/>
          <a:ext cx="830996" cy="415498"/>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Coach and mentor</a:t>
          </a:r>
          <a:endParaRPr lang="en-GB" sz="1000" kern="1200" dirty="0"/>
        </a:p>
      </dsp:txBody>
      <dsp:txXfrm>
        <a:off x="4279865" y="2950224"/>
        <a:ext cx="830996" cy="415498"/>
      </dsp:txXfrm>
    </dsp:sp>
    <dsp:sp modelId="{E36234E2-27BF-43F1-9746-D68D6D13BCCE}">
      <dsp:nvSpPr>
        <dsp:cNvPr id="0" name=""/>
        <dsp:cNvSpPr/>
      </dsp:nvSpPr>
      <dsp:spPr>
        <a:xfrm>
          <a:off x="4279865" y="3540231"/>
          <a:ext cx="830996" cy="415498"/>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Teamwork</a:t>
          </a:r>
          <a:endParaRPr lang="en-GB" sz="1000" kern="1200" dirty="0"/>
        </a:p>
      </dsp:txBody>
      <dsp:txXfrm>
        <a:off x="4279865" y="3540231"/>
        <a:ext cx="830996" cy="415498"/>
      </dsp:txXfrm>
    </dsp:sp>
    <dsp:sp modelId="{8E4DAD78-B842-48E6-8512-9D1CF7EE42FC}">
      <dsp:nvSpPr>
        <dsp:cNvPr id="0" name=""/>
        <dsp:cNvSpPr/>
      </dsp:nvSpPr>
      <dsp:spPr>
        <a:xfrm>
          <a:off x="4279865" y="4130239"/>
          <a:ext cx="830996" cy="415498"/>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Conflict management </a:t>
          </a:r>
          <a:endParaRPr lang="en-GB" sz="1000" kern="1200" dirty="0"/>
        </a:p>
      </dsp:txBody>
      <dsp:txXfrm>
        <a:off x="4279865" y="4130239"/>
        <a:ext cx="830996" cy="415498"/>
      </dsp:txXfrm>
    </dsp:sp>
    <dsp:sp modelId="{F36887AF-3D5F-4F47-884F-E18CD6A2AA91}">
      <dsp:nvSpPr>
        <dsp:cNvPr id="0" name=""/>
        <dsp:cNvSpPr/>
      </dsp:nvSpPr>
      <dsp:spPr>
        <a:xfrm>
          <a:off x="2563857" y="590194"/>
          <a:ext cx="830996" cy="415498"/>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Emotional self awareness</a:t>
          </a:r>
          <a:endParaRPr lang="en-GB" sz="1000" kern="1200" dirty="0"/>
        </a:p>
      </dsp:txBody>
      <dsp:txXfrm>
        <a:off x="2563857" y="590194"/>
        <a:ext cx="830996" cy="41549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FC693-D702-4B1B-822E-70793B3BCB33}">
      <dsp:nvSpPr>
        <dsp:cNvPr id="0" name=""/>
        <dsp:cNvSpPr/>
      </dsp:nvSpPr>
      <dsp:spPr>
        <a:xfrm>
          <a:off x="2368548" y="455448"/>
          <a:ext cx="168275" cy="2507636"/>
        </a:xfrm>
        <a:custGeom>
          <a:avLst/>
          <a:gdLst/>
          <a:ahLst/>
          <a:cxnLst/>
          <a:rect l="0" t="0" r="0" b="0"/>
          <a:pathLst>
            <a:path>
              <a:moveTo>
                <a:pt x="0" y="0"/>
              </a:moveTo>
              <a:lnTo>
                <a:pt x="0" y="2507636"/>
              </a:lnTo>
              <a:lnTo>
                <a:pt x="168275" y="25076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1E20FA-A336-40A9-876C-003B833BE7DF}">
      <dsp:nvSpPr>
        <dsp:cNvPr id="0" name=""/>
        <dsp:cNvSpPr/>
      </dsp:nvSpPr>
      <dsp:spPr>
        <a:xfrm>
          <a:off x="2368548" y="455448"/>
          <a:ext cx="168275" cy="1960412"/>
        </a:xfrm>
        <a:custGeom>
          <a:avLst/>
          <a:gdLst/>
          <a:ahLst/>
          <a:cxnLst/>
          <a:rect l="0" t="0" r="0" b="0"/>
          <a:pathLst>
            <a:path>
              <a:moveTo>
                <a:pt x="0" y="0"/>
              </a:moveTo>
              <a:lnTo>
                <a:pt x="0" y="1960412"/>
              </a:lnTo>
              <a:lnTo>
                <a:pt x="168275" y="19604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2D3227-F916-4058-B799-B1BEFA5AACD3}">
      <dsp:nvSpPr>
        <dsp:cNvPr id="0" name=""/>
        <dsp:cNvSpPr/>
      </dsp:nvSpPr>
      <dsp:spPr>
        <a:xfrm>
          <a:off x="2368548" y="455448"/>
          <a:ext cx="168275" cy="1408296"/>
        </a:xfrm>
        <a:custGeom>
          <a:avLst/>
          <a:gdLst/>
          <a:ahLst/>
          <a:cxnLst/>
          <a:rect l="0" t="0" r="0" b="0"/>
          <a:pathLst>
            <a:path>
              <a:moveTo>
                <a:pt x="0" y="0"/>
              </a:moveTo>
              <a:lnTo>
                <a:pt x="0" y="1408296"/>
              </a:lnTo>
              <a:lnTo>
                <a:pt x="168275" y="14082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AB7FE0-5B16-45BF-B3ED-BBC587166A4C}">
      <dsp:nvSpPr>
        <dsp:cNvPr id="0" name=""/>
        <dsp:cNvSpPr/>
      </dsp:nvSpPr>
      <dsp:spPr>
        <a:xfrm>
          <a:off x="2368548" y="455448"/>
          <a:ext cx="168275" cy="901351"/>
        </a:xfrm>
        <a:custGeom>
          <a:avLst/>
          <a:gdLst/>
          <a:ahLst/>
          <a:cxnLst/>
          <a:rect l="0" t="0" r="0" b="0"/>
          <a:pathLst>
            <a:path>
              <a:moveTo>
                <a:pt x="0" y="0"/>
              </a:moveTo>
              <a:lnTo>
                <a:pt x="0" y="901351"/>
              </a:lnTo>
              <a:lnTo>
                <a:pt x="168275" y="9013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E68042-B709-46F6-9EBA-92A2FCFE0768}">
      <dsp:nvSpPr>
        <dsp:cNvPr id="0" name=""/>
        <dsp:cNvSpPr/>
      </dsp:nvSpPr>
      <dsp:spPr>
        <a:xfrm>
          <a:off x="2368548" y="455448"/>
          <a:ext cx="168275" cy="348801"/>
        </a:xfrm>
        <a:custGeom>
          <a:avLst/>
          <a:gdLst/>
          <a:ahLst/>
          <a:cxnLst/>
          <a:rect l="0" t="0" r="0" b="0"/>
          <a:pathLst>
            <a:path>
              <a:moveTo>
                <a:pt x="0" y="0"/>
              </a:moveTo>
              <a:lnTo>
                <a:pt x="0" y="348801"/>
              </a:lnTo>
              <a:lnTo>
                <a:pt x="168275" y="3488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F52903-E1E4-4EED-A801-0D15E08BCDBE}">
      <dsp:nvSpPr>
        <dsp:cNvPr id="0" name=""/>
        <dsp:cNvSpPr/>
      </dsp:nvSpPr>
      <dsp:spPr>
        <a:xfrm>
          <a:off x="2278136" y="3387"/>
          <a:ext cx="904122" cy="452061"/>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Relationship Management </a:t>
          </a:r>
          <a:endParaRPr lang="en-GB" sz="1200" kern="1200" dirty="0"/>
        </a:p>
      </dsp:txBody>
      <dsp:txXfrm>
        <a:off x="2278136" y="3387"/>
        <a:ext cx="904122" cy="452061"/>
      </dsp:txXfrm>
    </dsp:sp>
    <dsp:sp modelId="{ED368C6B-E91D-4A57-B3F7-8C941F34BE41}">
      <dsp:nvSpPr>
        <dsp:cNvPr id="0" name=""/>
        <dsp:cNvSpPr/>
      </dsp:nvSpPr>
      <dsp:spPr>
        <a:xfrm>
          <a:off x="2536823" y="578218"/>
          <a:ext cx="904122" cy="452061"/>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Inspirational Leader</a:t>
          </a:r>
          <a:endParaRPr lang="en-GB" sz="1200" kern="1200" dirty="0"/>
        </a:p>
      </dsp:txBody>
      <dsp:txXfrm>
        <a:off x="2536823" y="578218"/>
        <a:ext cx="904122" cy="452061"/>
      </dsp:txXfrm>
    </dsp:sp>
    <dsp:sp modelId="{7A4E1236-7559-4C0E-9B75-B1B693ECFF80}">
      <dsp:nvSpPr>
        <dsp:cNvPr id="0" name=""/>
        <dsp:cNvSpPr/>
      </dsp:nvSpPr>
      <dsp:spPr>
        <a:xfrm>
          <a:off x="2536823" y="1130768"/>
          <a:ext cx="904122" cy="452061"/>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Influence</a:t>
          </a:r>
          <a:endParaRPr lang="en-GB" sz="1200" kern="1200" dirty="0"/>
        </a:p>
      </dsp:txBody>
      <dsp:txXfrm>
        <a:off x="2536823" y="1130768"/>
        <a:ext cx="904122" cy="452061"/>
      </dsp:txXfrm>
    </dsp:sp>
    <dsp:sp modelId="{A6A25556-DF7F-457B-9060-2190EEA466D3}">
      <dsp:nvSpPr>
        <dsp:cNvPr id="0" name=""/>
        <dsp:cNvSpPr/>
      </dsp:nvSpPr>
      <dsp:spPr>
        <a:xfrm>
          <a:off x="2536823" y="1637714"/>
          <a:ext cx="904122" cy="452061"/>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Coach and mentor</a:t>
          </a:r>
          <a:endParaRPr lang="en-GB" sz="1200" kern="1200" dirty="0"/>
        </a:p>
      </dsp:txBody>
      <dsp:txXfrm>
        <a:off x="2536823" y="1637714"/>
        <a:ext cx="904122" cy="452061"/>
      </dsp:txXfrm>
    </dsp:sp>
    <dsp:sp modelId="{E36234E2-27BF-43F1-9746-D68D6D13BCCE}">
      <dsp:nvSpPr>
        <dsp:cNvPr id="0" name=""/>
        <dsp:cNvSpPr/>
      </dsp:nvSpPr>
      <dsp:spPr>
        <a:xfrm>
          <a:off x="2536823" y="2189830"/>
          <a:ext cx="904122" cy="452061"/>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Teamwork</a:t>
          </a:r>
          <a:endParaRPr lang="en-GB" sz="1200" kern="1200" dirty="0"/>
        </a:p>
      </dsp:txBody>
      <dsp:txXfrm>
        <a:off x="2536823" y="2189830"/>
        <a:ext cx="904122" cy="452061"/>
      </dsp:txXfrm>
    </dsp:sp>
    <dsp:sp modelId="{8E4DAD78-B842-48E6-8512-9D1CF7EE42FC}">
      <dsp:nvSpPr>
        <dsp:cNvPr id="0" name=""/>
        <dsp:cNvSpPr/>
      </dsp:nvSpPr>
      <dsp:spPr>
        <a:xfrm>
          <a:off x="2536823" y="2737054"/>
          <a:ext cx="904122" cy="452061"/>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Conflict management </a:t>
          </a:r>
          <a:endParaRPr lang="en-GB" sz="1200" kern="1200" dirty="0"/>
        </a:p>
      </dsp:txBody>
      <dsp:txXfrm>
        <a:off x="2536823" y="2737054"/>
        <a:ext cx="904122" cy="45206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FC693-D702-4B1B-822E-70793B3BCB33}">
      <dsp:nvSpPr>
        <dsp:cNvPr id="0" name=""/>
        <dsp:cNvSpPr/>
      </dsp:nvSpPr>
      <dsp:spPr>
        <a:xfrm>
          <a:off x="2368548" y="455448"/>
          <a:ext cx="168275" cy="2507636"/>
        </a:xfrm>
        <a:custGeom>
          <a:avLst/>
          <a:gdLst/>
          <a:ahLst/>
          <a:cxnLst/>
          <a:rect l="0" t="0" r="0" b="0"/>
          <a:pathLst>
            <a:path>
              <a:moveTo>
                <a:pt x="0" y="0"/>
              </a:moveTo>
              <a:lnTo>
                <a:pt x="0" y="2507636"/>
              </a:lnTo>
              <a:lnTo>
                <a:pt x="168275" y="25076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1E20FA-A336-40A9-876C-003B833BE7DF}">
      <dsp:nvSpPr>
        <dsp:cNvPr id="0" name=""/>
        <dsp:cNvSpPr/>
      </dsp:nvSpPr>
      <dsp:spPr>
        <a:xfrm>
          <a:off x="2368548" y="455448"/>
          <a:ext cx="168275" cy="1960412"/>
        </a:xfrm>
        <a:custGeom>
          <a:avLst/>
          <a:gdLst/>
          <a:ahLst/>
          <a:cxnLst/>
          <a:rect l="0" t="0" r="0" b="0"/>
          <a:pathLst>
            <a:path>
              <a:moveTo>
                <a:pt x="0" y="0"/>
              </a:moveTo>
              <a:lnTo>
                <a:pt x="0" y="1960412"/>
              </a:lnTo>
              <a:lnTo>
                <a:pt x="168275" y="19604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2D3227-F916-4058-B799-B1BEFA5AACD3}">
      <dsp:nvSpPr>
        <dsp:cNvPr id="0" name=""/>
        <dsp:cNvSpPr/>
      </dsp:nvSpPr>
      <dsp:spPr>
        <a:xfrm>
          <a:off x="2368548" y="455448"/>
          <a:ext cx="168275" cy="1408296"/>
        </a:xfrm>
        <a:custGeom>
          <a:avLst/>
          <a:gdLst/>
          <a:ahLst/>
          <a:cxnLst/>
          <a:rect l="0" t="0" r="0" b="0"/>
          <a:pathLst>
            <a:path>
              <a:moveTo>
                <a:pt x="0" y="0"/>
              </a:moveTo>
              <a:lnTo>
                <a:pt x="0" y="1408296"/>
              </a:lnTo>
              <a:lnTo>
                <a:pt x="168275" y="14082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AB7FE0-5B16-45BF-B3ED-BBC587166A4C}">
      <dsp:nvSpPr>
        <dsp:cNvPr id="0" name=""/>
        <dsp:cNvSpPr/>
      </dsp:nvSpPr>
      <dsp:spPr>
        <a:xfrm>
          <a:off x="2368548" y="455448"/>
          <a:ext cx="168275" cy="901351"/>
        </a:xfrm>
        <a:custGeom>
          <a:avLst/>
          <a:gdLst/>
          <a:ahLst/>
          <a:cxnLst/>
          <a:rect l="0" t="0" r="0" b="0"/>
          <a:pathLst>
            <a:path>
              <a:moveTo>
                <a:pt x="0" y="0"/>
              </a:moveTo>
              <a:lnTo>
                <a:pt x="0" y="901351"/>
              </a:lnTo>
              <a:lnTo>
                <a:pt x="168275" y="9013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E68042-B709-46F6-9EBA-92A2FCFE0768}">
      <dsp:nvSpPr>
        <dsp:cNvPr id="0" name=""/>
        <dsp:cNvSpPr/>
      </dsp:nvSpPr>
      <dsp:spPr>
        <a:xfrm>
          <a:off x="2368548" y="455448"/>
          <a:ext cx="168275" cy="348801"/>
        </a:xfrm>
        <a:custGeom>
          <a:avLst/>
          <a:gdLst/>
          <a:ahLst/>
          <a:cxnLst/>
          <a:rect l="0" t="0" r="0" b="0"/>
          <a:pathLst>
            <a:path>
              <a:moveTo>
                <a:pt x="0" y="0"/>
              </a:moveTo>
              <a:lnTo>
                <a:pt x="0" y="348801"/>
              </a:lnTo>
              <a:lnTo>
                <a:pt x="168275" y="3488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F52903-E1E4-4EED-A801-0D15E08BCDBE}">
      <dsp:nvSpPr>
        <dsp:cNvPr id="0" name=""/>
        <dsp:cNvSpPr/>
      </dsp:nvSpPr>
      <dsp:spPr>
        <a:xfrm>
          <a:off x="2278136" y="3387"/>
          <a:ext cx="904122" cy="452061"/>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Relationship Management </a:t>
          </a:r>
          <a:endParaRPr lang="en-GB" sz="1200" kern="1200" dirty="0"/>
        </a:p>
      </dsp:txBody>
      <dsp:txXfrm>
        <a:off x="2278136" y="3387"/>
        <a:ext cx="904122" cy="452061"/>
      </dsp:txXfrm>
    </dsp:sp>
    <dsp:sp modelId="{ED368C6B-E91D-4A57-B3F7-8C941F34BE41}">
      <dsp:nvSpPr>
        <dsp:cNvPr id="0" name=""/>
        <dsp:cNvSpPr/>
      </dsp:nvSpPr>
      <dsp:spPr>
        <a:xfrm>
          <a:off x="2536823" y="578218"/>
          <a:ext cx="904122" cy="452061"/>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Inspirational Leader</a:t>
          </a:r>
          <a:endParaRPr lang="en-GB" sz="1200" kern="1200" dirty="0"/>
        </a:p>
      </dsp:txBody>
      <dsp:txXfrm>
        <a:off x="2536823" y="578218"/>
        <a:ext cx="904122" cy="452061"/>
      </dsp:txXfrm>
    </dsp:sp>
    <dsp:sp modelId="{7A4E1236-7559-4C0E-9B75-B1B693ECFF80}">
      <dsp:nvSpPr>
        <dsp:cNvPr id="0" name=""/>
        <dsp:cNvSpPr/>
      </dsp:nvSpPr>
      <dsp:spPr>
        <a:xfrm>
          <a:off x="2536823" y="1130768"/>
          <a:ext cx="904122" cy="452061"/>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Influence</a:t>
          </a:r>
          <a:endParaRPr lang="en-GB" sz="1200" kern="1200" dirty="0"/>
        </a:p>
      </dsp:txBody>
      <dsp:txXfrm>
        <a:off x="2536823" y="1130768"/>
        <a:ext cx="904122" cy="452061"/>
      </dsp:txXfrm>
    </dsp:sp>
    <dsp:sp modelId="{A6A25556-DF7F-457B-9060-2190EEA466D3}">
      <dsp:nvSpPr>
        <dsp:cNvPr id="0" name=""/>
        <dsp:cNvSpPr/>
      </dsp:nvSpPr>
      <dsp:spPr>
        <a:xfrm>
          <a:off x="2536823" y="1637714"/>
          <a:ext cx="904122" cy="452061"/>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Coach and mentor</a:t>
          </a:r>
          <a:endParaRPr lang="en-GB" sz="1200" kern="1200" dirty="0"/>
        </a:p>
      </dsp:txBody>
      <dsp:txXfrm>
        <a:off x="2536823" y="1637714"/>
        <a:ext cx="904122" cy="452061"/>
      </dsp:txXfrm>
    </dsp:sp>
    <dsp:sp modelId="{E36234E2-27BF-43F1-9746-D68D6D13BCCE}">
      <dsp:nvSpPr>
        <dsp:cNvPr id="0" name=""/>
        <dsp:cNvSpPr/>
      </dsp:nvSpPr>
      <dsp:spPr>
        <a:xfrm>
          <a:off x="2536823" y="2189830"/>
          <a:ext cx="904122" cy="452061"/>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Teamwork</a:t>
          </a:r>
          <a:endParaRPr lang="en-GB" sz="1200" kern="1200" dirty="0"/>
        </a:p>
      </dsp:txBody>
      <dsp:txXfrm>
        <a:off x="2536823" y="2189830"/>
        <a:ext cx="904122" cy="452061"/>
      </dsp:txXfrm>
    </dsp:sp>
    <dsp:sp modelId="{8E4DAD78-B842-48E6-8512-9D1CF7EE42FC}">
      <dsp:nvSpPr>
        <dsp:cNvPr id="0" name=""/>
        <dsp:cNvSpPr/>
      </dsp:nvSpPr>
      <dsp:spPr>
        <a:xfrm>
          <a:off x="2536823" y="2737054"/>
          <a:ext cx="904122" cy="452061"/>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Conflict management </a:t>
          </a:r>
          <a:endParaRPr lang="en-GB" sz="1200" kern="1200" dirty="0"/>
        </a:p>
      </dsp:txBody>
      <dsp:txXfrm>
        <a:off x="2536823" y="2737054"/>
        <a:ext cx="904122" cy="45206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FC693-D702-4B1B-822E-70793B3BCB33}">
      <dsp:nvSpPr>
        <dsp:cNvPr id="0" name=""/>
        <dsp:cNvSpPr/>
      </dsp:nvSpPr>
      <dsp:spPr>
        <a:xfrm>
          <a:off x="2368548" y="455448"/>
          <a:ext cx="168275" cy="2507636"/>
        </a:xfrm>
        <a:custGeom>
          <a:avLst/>
          <a:gdLst/>
          <a:ahLst/>
          <a:cxnLst/>
          <a:rect l="0" t="0" r="0" b="0"/>
          <a:pathLst>
            <a:path>
              <a:moveTo>
                <a:pt x="0" y="0"/>
              </a:moveTo>
              <a:lnTo>
                <a:pt x="0" y="2507636"/>
              </a:lnTo>
              <a:lnTo>
                <a:pt x="168275" y="25076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1E20FA-A336-40A9-876C-003B833BE7DF}">
      <dsp:nvSpPr>
        <dsp:cNvPr id="0" name=""/>
        <dsp:cNvSpPr/>
      </dsp:nvSpPr>
      <dsp:spPr>
        <a:xfrm>
          <a:off x="2368548" y="455448"/>
          <a:ext cx="168275" cy="1960412"/>
        </a:xfrm>
        <a:custGeom>
          <a:avLst/>
          <a:gdLst/>
          <a:ahLst/>
          <a:cxnLst/>
          <a:rect l="0" t="0" r="0" b="0"/>
          <a:pathLst>
            <a:path>
              <a:moveTo>
                <a:pt x="0" y="0"/>
              </a:moveTo>
              <a:lnTo>
                <a:pt x="0" y="1960412"/>
              </a:lnTo>
              <a:lnTo>
                <a:pt x="168275" y="19604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2D3227-F916-4058-B799-B1BEFA5AACD3}">
      <dsp:nvSpPr>
        <dsp:cNvPr id="0" name=""/>
        <dsp:cNvSpPr/>
      </dsp:nvSpPr>
      <dsp:spPr>
        <a:xfrm>
          <a:off x="2368548" y="455448"/>
          <a:ext cx="168275" cy="1408296"/>
        </a:xfrm>
        <a:custGeom>
          <a:avLst/>
          <a:gdLst/>
          <a:ahLst/>
          <a:cxnLst/>
          <a:rect l="0" t="0" r="0" b="0"/>
          <a:pathLst>
            <a:path>
              <a:moveTo>
                <a:pt x="0" y="0"/>
              </a:moveTo>
              <a:lnTo>
                <a:pt x="0" y="1408296"/>
              </a:lnTo>
              <a:lnTo>
                <a:pt x="168275" y="14082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AB7FE0-5B16-45BF-B3ED-BBC587166A4C}">
      <dsp:nvSpPr>
        <dsp:cNvPr id="0" name=""/>
        <dsp:cNvSpPr/>
      </dsp:nvSpPr>
      <dsp:spPr>
        <a:xfrm>
          <a:off x="2368548" y="455448"/>
          <a:ext cx="168275" cy="901351"/>
        </a:xfrm>
        <a:custGeom>
          <a:avLst/>
          <a:gdLst/>
          <a:ahLst/>
          <a:cxnLst/>
          <a:rect l="0" t="0" r="0" b="0"/>
          <a:pathLst>
            <a:path>
              <a:moveTo>
                <a:pt x="0" y="0"/>
              </a:moveTo>
              <a:lnTo>
                <a:pt x="0" y="901351"/>
              </a:lnTo>
              <a:lnTo>
                <a:pt x="168275" y="9013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E68042-B709-46F6-9EBA-92A2FCFE0768}">
      <dsp:nvSpPr>
        <dsp:cNvPr id="0" name=""/>
        <dsp:cNvSpPr/>
      </dsp:nvSpPr>
      <dsp:spPr>
        <a:xfrm>
          <a:off x="2368548" y="455448"/>
          <a:ext cx="168275" cy="348801"/>
        </a:xfrm>
        <a:custGeom>
          <a:avLst/>
          <a:gdLst/>
          <a:ahLst/>
          <a:cxnLst/>
          <a:rect l="0" t="0" r="0" b="0"/>
          <a:pathLst>
            <a:path>
              <a:moveTo>
                <a:pt x="0" y="0"/>
              </a:moveTo>
              <a:lnTo>
                <a:pt x="0" y="348801"/>
              </a:lnTo>
              <a:lnTo>
                <a:pt x="168275" y="3488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F52903-E1E4-4EED-A801-0D15E08BCDBE}">
      <dsp:nvSpPr>
        <dsp:cNvPr id="0" name=""/>
        <dsp:cNvSpPr/>
      </dsp:nvSpPr>
      <dsp:spPr>
        <a:xfrm>
          <a:off x="2278136" y="3387"/>
          <a:ext cx="904122" cy="452061"/>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Relationship Management </a:t>
          </a:r>
          <a:endParaRPr lang="en-GB" sz="1200" kern="1200" dirty="0"/>
        </a:p>
      </dsp:txBody>
      <dsp:txXfrm>
        <a:off x="2278136" y="3387"/>
        <a:ext cx="904122" cy="452061"/>
      </dsp:txXfrm>
    </dsp:sp>
    <dsp:sp modelId="{ED368C6B-E91D-4A57-B3F7-8C941F34BE41}">
      <dsp:nvSpPr>
        <dsp:cNvPr id="0" name=""/>
        <dsp:cNvSpPr/>
      </dsp:nvSpPr>
      <dsp:spPr>
        <a:xfrm>
          <a:off x="2536823" y="578218"/>
          <a:ext cx="904122" cy="452061"/>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Inspirational Leader</a:t>
          </a:r>
          <a:endParaRPr lang="en-GB" sz="1200" kern="1200" dirty="0"/>
        </a:p>
      </dsp:txBody>
      <dsp:txXfrm>
        <a:off x="2536823" y="578218"/>
        <a:ext cx="904122" cy="452061"/>
      </dsp:txXfrm>
    </dsp:sp>
    <dsp:sp modelId="{7A4E1236-7559-4C0E-9B75-B1B693ECFF80}">
      <dsp:nvSpPr>
        <dsp:cNvPr id="0" name=""/>
        <dsp:cNvSpPr/>
      </dsp:nvSpPr>
      <dsp:spPr>
        <a:xfrm>
          <a:off x="2536823" y="1130768"/>
          <a:ext cx="904122" cy="452061"/>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Influence</a:t>
          </a:r>
          <a:endParaRPr lang="en-GB" sz="1200" kern="1200" dirty="0"/>
        </a:p>
      </dsp:txBody>
      <dsp:txXfrm>
        <a:off x="2536823" y="1130768"/>
        <a:ext cx="904122" cy="452061"/>
      </dsp:txXfrm>
    </dsp:sp>
    <dsp:sp modelId="{A6A25556-DF7F-457B-9060-2190EEA466D3}">
      <dsp:nvSpPr>
        <dsp:cNvPr id="0" name=""/>
        <dsp:cNvSpPr/>
      </dsp:nvSpPr>
      <dsp:spPr>
        <a:xfrm>
          <a:off x="2536823" y="1637714"/>
          <a:ext cx="904122" cy="452061"/>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Coach and mentor</a:t>
          </a:r>
          <a:endParaRPr lang="en-GB" sz="1200" kern="1200" dirty="0"/>
        </a:p>
      </dsp:txBody>
      <dsp:txXfrm>
        <a:off x="2536823" y="1637714"/>
        <a:ext cx="904122" cy="452061"/>
      </dsp:txXfrm>
    </dsp:sp>
    <dsp:sp modelId="{E36234E2-27BF-43F1-9746-D68D6D13BCCE}">
      <dsp:nvSpPr>
        <dsp:cNvPr id="0" name=""/>
        <dsp:cNvSpPr/>
      </dsp:nvSpPr>
      <dsp:spPr>
        <a:xfrm>
          <a:off x="2536823" y="2189830"/>
          <a:ext cx="904122" cy="452061"/>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Teamwork</a:t>
          </a:r>
          <a:endParaRPr lang="en-GB" sz="1200" kern="1200" dirty="0"/>
        </a:p>
      </dsp:txBody>
      <dsp:txXfrm>
        <a:off x="2536823" y="2189830"/>
        <a:ext cx="904122" cy="452061"/>
      </dsp:txXfrm>
    </dsp:sp>
    <dsp:sp modelId="{8E4DAD78-B842-48E6-8512-9D1CF7EE42FC}">
      <dsp:nvSpPr>
        <dsp:cNvPr id="0" name=""/>
        <dsp:cNvSpPr/>
      </dsp:nvSpPr>
      <dsp:spPr>
        <a:xfrm>
          <a:off x="2536823" y="2737054"/>
          <a:ext cx="904122" cy="452061"/>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Conflict management </a:t>
          </a:r>
          <a:endParaRPr lang="en-GB" sz="1200" kern="1200" dirty="0"/>
        </a:p>
      </dsp:txBody>
      <dsp:txXfrm>
        <a:off x="2536823" y="2737054"/>
        <a:ext cx="904122" cy="45206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FC693-D702-4B1B-822E-70793B3BCB33}">
      <dsp:nvSpPr>
        <dsp:cNvPr id="0" name=""/>
        <dsp:cNvSpPr/>
      </dsp:nvSpPr>
      <dsp:spPr>
        <a:xfrm>
          <a:off x="2368548" y="455448"/>
          <a:ext cx="168275" cy="2507636"/>
        </a:xfrm>
        <a:custGeom>
          <a:avLst/>
          <a:gdLst/>
          <a:ahLst/>
          <a:cxnLst/>
          <a:rect l="0" t="0" r="0" b="0"/>
          <a:pathLst>
            <a:path>
              <a:moveTo>
                <a:pt x="0" y="0"/>
              </a:moveTo>
              <a:lnTo>
                <a:pt x="0" y="2507636"/>
              </a:lnTo>
              <a:lnTo>
                <a:pt x="168275" y="25076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1E20FA-A336-40A9-876C-003B833BE7DF}">
      <dsp:nvSpPr>
        <dsp:cNvPr id="0" name=""/>
        <dsp:cNvSpPr/>
      </dsp:nvSpPr>
      <dsp:spPr>
        <a:xfrm>
          <a:off x="2368548" y="455448"/>
          <a:ext cx="168275" cy="1960412"/>
        </a:xfrm>
        <a:custGeom>
          <a:avLst/>
          <a:gdLst/>
          <a:ahLst/>
          <a:cxnLst/>
          <a:rect l="0" t="0" r="0" b="0"/>
          <a:pathLst>
            <a:path>
              <a:moveTo>
                <a:pt x="0" y="0"/>
              </a:moveTo>
              <a:lnTo>
                <a:pt x="0" y="1960412"/>
              </a:lnTo>
              <a:lnTo>
                <a:pt x="168275" y="19604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2D3227-F916-4058-B799-B1BEFA5AACD3}">
      <dsp:nvSpPr>
        <dsp:cNvPr id="0" name=""/>
        <dsp:cNvSpPr/>
      </dsp:nvSpPr>
      <dsp:spPr>
        <a:xfrm>
          <a:off x="2368548" y="455448"/>
          <a:ext cx="168275" cy="1408296"/>
        </a:xfrm>
        <a:custGeom>
          <a:avLst/>
          <a:gdLst/>
          <a:ahLst/>
          <a:cxnLst/>
          <a:rect l="0" t="0" r="0" b="0"/>
          <a:pathLst>
            <a:path>
              <a:moveTo>
                <a:pt x="0" y="0"/>
              </a:moveTo>
              <a:lnTo>
                <a:pt x="0" y="1408296"/>
              </a:lnTo>
              <a:lnTo>
                <a:pt x="168275" y="14082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AB7FE0-5B16-45BF-B3ED-BBC587166A4C}">
      <dsp:nvSpPr>
        <dsp:cNvPr id="0" name=""/>
        <dsp:cNvSpPr/>
      </dsp:nvSpPr>
      <dsp:spPr>
        <a:xfrm>
          <a:off x="2368548" y="455448"/>
          <a:ext cx="168275" cy="901351"/>
        </a:xfrm>
        <a:custGeom>
          <a:avLst/>
          <a:gdLst/>
          <a:ahLst/>
          <a:cxnLst/>
          <a:rect l="0" t="0" r="0" b="0"/>
          <a:pathLst>
            <a:path>
              <a:moveTo>
                <a:pt x="0" y="0"/>
              </a:moveTo>
              <a:lnTo>
                <a:pt x="0" y="901351"/>
              </a:lnTo>
              <a:lnTo>
                <a:pt x="168275" y="9013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E68042-B709-46F6-9EBA-92A2FCFE0768}">
      <dsp:nvSpPr>
        <dsp:cNvPr id="0" name=""/>
        <dsp:cNvSpPr/>
      </dsp:nvSpPr>
      <dsp:spPr>
        <a:xfrm>
          <a:off x="2368548" y="455448"/>
          <a:ext cx="168275" cy="348801"/>
        </a:xfrm>
        <a:custGeom>
          <a:avLst/>
          <a:gdLst/>
          <a:ahLst/>
          <a:cxnLst/>
          <a:rect l="0" t="0" r="0" b="0"/>
          <a:pathLst>
            <a:path>
              <a:moveTo>
                <a:pt x="0" y="0"/>
              </a:moveTo>
              <a:lnTo>
                <a:pt x="0" y="348801"/>
              </a:lnTo>
              <a:lnTo>
                <a:pt x="168275" y="3488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F52903-E1E4-4EED-A801-0D15E08BCDBE}">
      <dsp:nvSpPr>
        <dsp:cNvPr id="0" name=""/>
        <dsp:cNvSpPr/>
      </dsp:nvSpPr>
      <dsp:spPr>
        <a:xfrm>
          <a:off x="2278136" y="3387"/>
          <a:ext cx="904122" cy="452061"/>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Relationship Management </a:t>
          </a:r>
          <a:endParaRPr lang="en-GB" sz="1200" kern="1200" dirty="0"/>
        </a:p>
      </dsp:txBody>
      <dsp:txXfrm>
        <a:off x="2278136" y="3387"/>
        <a:ext cx="904122" cy="452061"/>
      </dsp:txXfrm>
    </dsp:sp>
    <dsp:sp modelId="{ED368C6B-E91D-4A57-B3F7-8C941F34BE41}">
      <dsp:nvSpPr>
        <dsp:cNvPr id="0" name=""/>
        <dsp:cNvSpPr/>
      </dsp:nvSpPr>
      <dsp:spPr>
        <a:xfrm>
          <a:off x="2536823" y="578218"/>
          <a:ext cx="904122" cy="452061"/>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Inspirational Leader</a:t>
          </a:r>
          <a:endParaRPr lang="en-GB" sz="1200" kern="1200" dirty="0"/>
        </a:p>
      </dsp:txBody>
      <dsp:txXfrm>
        <a:off x="2536823" y="578218"/>
        <a:ext cx="904122" cy="452061"/>
      </dsp:txXfrm>
    </dsp:sp>
    <dsp:sp modelId="{7A4E1236-7559-4C0E-9B75-B1B693ECFF80}">
      <dsp:nvSpPr>
        <dsp:cNvPr id="0" name=""/>
        <dsp:cNvSpPr/>
      </dsp:nvSpPr>
      <dsp:spPr>
        <a:xfrm>
          <a:off x="2536823" y="1130768"/>
          <a:ext cx="904122" cy="452061"/>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Influence</a:t>
          </a:r>
          <a:endParaRPr lang="en-GB" sz="1200" kern="1200" dirty="0"/>
        </a:p>
      </dsp:txBody>
      <dsp:txXfrm>
        <a:off x="2536823" y="1130768"/>
        <a:ext cx="904122" cy="452061"/>
      </dsp:txXfrm>
    </dsp:sp>
    <dsp:sp modelId="{A6A25556-DF7F-457B-9060-2190EEA466D3}">
      <dsp:nvSpPr>
        <dsp:cNvPr id="0" name=""/>
        <dsp:cNvSpPr/>
      </dsp:nvSpPr>
      <dsp:spPr>
        <a:xfrm>
          <a:off x="2536823" y="1637714"/>
          <a:ext cx="904122" cy="452061"/>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Coach and mentor</a:t>
          </a:r>
          <a:endParaRPr lang="en-GB" sz="1200" kern="1200" dirty="0"/>
        </a:p>
      </dsp:txBody>
      <dsp:txXfrm>
        <a:off x="2536823" y="1637714"/>
        <a:ext cx="904122" cy="452061"/>
      </dsp:txXfrm>
    </dsp:sp>
    <dsp:sp modelId="{E36234E2-27BF-43F1-9746-D68D6D13BCCE}">
      <dsp:nvSpPr>
        <dsp:cNvPr id="0" name=""/>
        <dsp:cNvSpPr/>
      </dsp:nvSpPr>
      <dsp:spPr>
        <a:xfrm>
          <a:off x="2536823" y="2189830"/>
          <a:ext cx="904122" cy="452061"/>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Teamwork</a:t>
          </a:r>
          <a:endParaRPr lang="en-GB" sz="1200" kern="1200" dirty="0"/>
        </a:p>
      </dsp:txBody>
      <dsp:txXfrm>
        <a:off x="2536823" y="2189830"/>
        <a:ext cx="904122" cy="452061"/>
      </dsp:txXfrm>
    </dsp:sp>
    <dsp:sp modelId="{8E4DAD78-B842-48E6-8512-9D1CF7EE42FC}">
      <dsp:nvSpPr>
        <dsp:cNvPr id="0" name=""/>
        <dsp:cNvSpPr/>
      </dsp:nvSpPr>
      <dsp:spPr>
        <a:xfrm>
          <a:off x="2536823" y="2737054"/>
          <a:ext cx="904122" cy="452061"/>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Conflict management </a:t>
          </a:r>
          <a:endParaRPr lang="en-GB" sz="1200" kern="1200" dirty="0"/>
        </a:p>
      </dsp:txBody>
      <dsp:txXfrm>
        <a:off x="2536823" y="2737054"/>
        <a:ext cx="904122" cy="45206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FC693-D702-4B1B-822E-70793B3BCB33}">
      <dsp:nvSpPr>
        <dsp:cNvPr id="0" name=""/>
        <dsp:cNvSpPr/>
      </dsp:nvSpPr>
      <dsp:spPr>
        <a:xfrm>
          <a:off x="2368548" y="455448"/>
          <a:ext cx="168275" cy="2507636"/>
        </a:xfrm>
        <a:custGeom>
          <a:avLst/>
          <a:gdLst/>
          <a:ahLst/>
          <a:cxnLst/>
          <a:rect l="0" t="0" r="0" b="0"/>
          <a:pathLst>
            <a:path>
              <a:moveTo>
                <a:pt x="0" y="0"/>
              </a:moveTo>
              <a:lnTo>
                <a:pt x="0" y="2507636"/>
              </a:lnTo>
              <a:lnTo>
                <a:pt x="168275" y="25076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1E20FA-A336-40A9-876C-003B833BE7DF}">
      <dsp:nvSpPr>
        <dsp:cNvPr id="0" name=""/>
        <dsp:cNvSpPr/>
      </dsp:nvSpPr>
      <dsp:spPr>
        <a:xfrm>
          <a:off x="2368548" y="455448"/>
          <a:ext cx="168275" cy="1960412"/>
        </a:xfrm>
        <a:custGeom>
          <a:avLst/>
          <a:gdLst/>
          <a:ahLst/>
          <a:cxnLst/>
          <a:rect l="0" t="0" r="0" b="0"/>
          <a:pathLst>
            <a:path>
              <a:moveTo>
                <a:pt x="0" y="0"/>
              </a:moveTo>
              <a:lnTo>
                <a:pt x="0" y="1960412"/>
              </a:lnTo>
              <a:lnTo>
                <a:pt x="168275" y="19604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2D3227-F916-4058-B799-B1BEFA5AACD3}">
      <dsp:nvSpPr>
        <dsp:cNvPr id="0" name=""/>
        <dsp:cNvSpPr/>
      </dsp:nvSpPr>
      <dsp:spPr>
        <a:xfrm>
          <a:off x="2368548" y="455448"/>
          <a:ext cx="168275" cy="1408296"/>
        </a:xfrm>
        <a:custGeom>
          <a:avLst/>
          <a:gdLst/>
          <a:ahLst/>
          <a:cxnLst/>
          <a:rect l="0" t="0" r="0" b="0"/>
          <a:pathLst>
            <a:path>
              <a:moveTo>
                <a:pt x="0" y="0"/>
              </a:moveTo>
              <a:lnTo>
                <a:pt x="0" y="1408296"/>
              </a:lnTo>
              <a:lnTo>
                <a:pt x="168275" y="14082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AB7FE0-5B16-45BF-B3ED-BBC587166A4C}">
      <dsp:nvSpPr>
        <dsp:cNvPr id="0" name=""/>
        <dsp:cNvSpPr/>
      </dsp:nvSpPr>
      <dsp:spPr>
        <a:xfrm>
          <a:off x="2368548" y="455448"/>
          <a:ext cx="168275" cy="901351"/>
        </a:xfrm>
        <a:custGeom>
          <a:avLst/>
          <a:gdLst/>
          <a:ahLst/>
          <a:cxnLst/>
          <a:rect l="0" t="0" r="0" b="0"/>
          <a:pathLst>
            <a:path>
              <a:moveTo>
                <a:pt x="0" y="0"/>
              </a:moveTo>
              <a:lnTo>
                <a:pt x="0" y="901351"/>
              </a:lnTo>
              <a:lnTo>
                <a:pt x="168275" y="9013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E68042-B709-46F6-9EBA-92A2FCFE0768}">
      <dsp:nvSpPr>
        <dsp:cNvPr id="0" name=""/>
        <dsp:cNvSpPr/>
      </dsp:nvSpPr>
      <dsp:spPr>
        <a:xfrm>
          <a:off x="2368548" y="455448"/>
          <a:ext cx="168275" cy="348801"/>
        </a:xfrm>
        <a:custGeom>
          <a:avLst/>
          <a:gdLst/>
          <a:ahLst/>
          <a:cxnLst/>
          <a:rect l="0" t="0" r="0" b="0"/>
          <a:pathLst>
            <a:path>
              <a:moveTo>
                <a:pt x="0" y="0"/>
              </a:moveTo>
              <a:lnTo>
                <a:pt x="0" y="348801"/>
              </a:lnTo>
              <a:lnTo>
                <a:pt x="168275" y="3488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F52903-E1E4-4EED-A801-0D15E08BCDBE}">
      <dsp:nvSpPr>
        <dsp:cNvPr id="0" name=""/>
        <dsp:cNvSpPr/>
      </dsp:nvSpPr>
      <dsp:spPr>
        <a:xfrm>
          <a:off x="2278136" y="3387"/>
          <a:ext cx="904122" cy="452061"/>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Relationship Management </a:t>
          </a:r>
          <a:endParaRPr lang="en-GB" sz="1200" kern="1200" dirty="0"/>
        </a:p>
      </dsp:txBody>
      <dsp:txXfrm>
        <a:off x="2278136" y="3387"/>
        <a:ext cx="904122" cy="452061"/>
      </dsp:txXfrm>
    </dsp:sp>
    <dsp:sp modelId="{ED368C6B-E91D-4A57-B3F7-8C941F34BE41}">
      <dsp:nvSpPr>
        <dsp:cNvPr id="0" name=""/>
        <dsp:cNvSpPr/>
      </dsp:nvSpPr>
      <dsp:spPr>
        <a:xfrm>
          <a:off x="2536823" y="578218"/>
          <a:ext cx="904122" cy="452061"/>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Inspirational Leader</a:t>
          </a:r>
          <a:endParaRPr lang="en-GB" sz="1200" kern="1200" dirty="0"/>
        </a:p>
      </dsp:txBody>
      <dsp:txXfrm>
        <a:off x="2536823" y="578218"/>
        <a:ext cx="904122" cy="452061"/>
      </dsp:txXfrm>
    </dsp:sp>
    <dsp:sp modelId="{7A4E1236-7559-4C0E-9B75-B1B693ECFF80}">
      <dsp:nvSpPr>
        <dsp:cNvPr id="0" name=""/>
        <dsp:cNvSpPr/>
      </dsp:nvSpPr>
      <dsp:spPr>
        <a:xfrm>
          <a:off x="2536823" y="1130768"/>
          <a:ext cx="904122" cy="452061"/>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Influence</a:t>
          </a:r>
          <a:endParaRPr lang="en-GB" sz="1200" kern="1200" dirty="0"/>
        </a:p>
      </dsp:txBody>
      <dsp:txXfrm>
        <a:off x="2536823" y="1130768"/>
        <a:ext cx="904122" cy="452061"/>
      </dsp:txXfrm>
    </dsp:sp>
    <dsp:sp modelId="{A6A25556-DF7F-457B-9060-2190EEA466D3}">
      <dsp:nvSpPr>
        <dsp:cNvPr id="0" name=""/>
        <dsp:cNvSpPr/>
      </dsp:nvSpPr>
      <dsp:spPr>
        <a:xfrm>
          <a:off x="2536823" y="1637714"/>
          <a:ext cx="904122" cy="452061"/>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Coach and mentor</a:t>
          </a:r>
          <a:endParaRPr lang="en-GB" sz="1200" kern="1200" dirty="0"/>
        </a:p>
      </dsp:txBody>
      <dsp:txXfrm>
        <a:off x="2536823" y="1637714"/>
        <a:ext cx="904122" cy="452061"/>
      </dsp:txXfrm>
    </dsp:sp>
    <dsp:sp modelId="{E36234E2-27BF-43F1-9746-D68D6D13BCCE}">
      <dsp:nvSpPr>
        <dsp:cNvPr id="0" name=""/>
        <dsp:cNvSpPr/>
      </dsp:nvSpPr>
      <dsp:spPr>
        <a:xfrm>
          <a:off x="2536823" y="2189830"/>
          <a:ext cx="904122" cy="452061"/>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Teamwork</a:t>
          </a:r>
          <a:endParaRPr lang="en-GB" sz="1200" kern="1200" dirty="0"/>
        </a:p>
      </dsp:txBody>
      <dsp:txXfrm>
        <a:off x="2536823" y="2189830"/>
        <a:ext cx="904122" cy="452061"/>
      </dsp:txXfrm>
    </dsp:sp>
    <dsp:sp modelId="{8E4DAD78-B842-48E6-8512-9D1CF7EE42FC}">
      <dsp:nvSpPr>
        <dsp:cNvPr id="0" name=""/>
        <dsp:cNvSpPr/>
      </dsp:nvSpPr>
      <dsp:spPr>
        <a:xfrm>
          <a:off x="2536823" y="2737054"/>
          <a:ext cx="904122" cy="452061"/>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Conflict management </a:t>
          </a:r>
          <a:endParaRPr lang="en-GB" sz="1200" kern="1200" dirty="0"/>
        </a:p>
      </dsp:txBody>
      <dsp:txXfrm>
        <a:off x="2536823" y="2737054"/>
        <a:ext cx="904122" cy="4520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FCAEF-D82A-4325-A22B-76143E666065}">
      <dsp:nvSpPr>
        <dsp:cNvPr id="0" name=""/>
        <dsp:cNvSpPr/>
      </dsp:nvSpPr>
      <dsp:spPr>
        <a:xfrm>
          <a:off x="1978561" y="517978"/>
          <a:ext cx="155133" cy="2678630"/>
        </a:xfrm>
        <a:custGeom>
          <a:avLst/>
          <a:gdLst/>
          <a:ahLst/>
          <a:cxnLst/>
          <a:rect l="0" t="0" r="0" b="0"/>
          <a:pathLst>
            <a:path>
              <a:moveTo>
                <a:pt x="0" y="0"/>
              </a:moveTo>
              <a:lnTo>
                <a:pt x="0" y="2678630"/>
              </a:lnTo>
              <a:lnTo>
                <a:pt x="155133" y="26786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9DB53B-8394-499E-8757-24DBC18D64F8}">
      <dsp:nvSpPr>
        <dsp:cNvPr id="0" name=""/>
        <dsp:cNvSpPr/>
      </dsp:nvSpPr>
      <dsp:spPr>
        <a:xfrm>
          <a:off x="1978561" y="517978"/>
          <a:ext cx="155133" cy="1944334"/>
        </a:xfrm>
        <a:custGeom>
          <a:avLst/>
          <a:gdLst/>
          <a:ahLst/>
          <a:cxnLst/>
          <a:rect l="0" t="0" r="0" b="0"/>
          <a:pathLst>
            <a:path>
              <a:moveTo>
                <a:pt x="0" y="0"/>
              </a:moveTo>
              <a:lnTo>
                <a:pt x="0" y="1944334"/>
              </a:lnTo>
              <a:lnTo>
                <a:pt x="155133" y="19443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A4D8AB-E863-46EE-8335-FF200DF7F704}">
      <dsp:nvSpPr>
        <dsp:cNvPr id="0" name=""/>
        <dsp:cNvSpPr/>
      </dsp:nvSpPr>
      <dsp:spPr>
        <a:xfrm>
          <a:off x="1978561" y="517978"/>
          <a:ext cx="155133" cy="1210037"/>
        </a:xfrm>
        <a:custGeom>
          <a:avLst/>
          <a:gdLst/>
          <a:ahLst/>
          <a:cxnLst/>
          <a:rect l="0" t="0" r="0" b="0"/>
          <a:pathLst>
            <a:path>
              <a:moveTo>
                <a:pt x="0" y="0"/>
              </a:moveTo>
              <a:lnTo>
                <a:pt x="0" y="1210037"/>
              </a:lnTo>
              <a:lnTo>
                <a:pt x="155133" y="12100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D1383E-9923-41B8-9BF6-3D6DF52C9A53}">
      <dsp:nvSpPr>
        <dsp:cNvPr id="0" name=""/>
        <dsp:cNvSpPr/>
      </dsp:nvSpPr>
      <dsp:spPr>
        <a:xfrm>
          <a:off x="1978561" y="517978"/>
          <a:ext cx="155133" cy="475741"/>
        </a:xfrm>
        <a:custGeom>
          <a:avLst/>
          <a:gdLst/>
          <a:ahLst/>
          <a:cxnLst/>
          <a:rect l="0" t="0" r="0" b="0"/>
          <a:pathLst>
            <a:path>
              <a:moveTo>
                <a:pt x="0" y="0"/>
              </a:moveTo>
              <a:lnTo>
                <a:pt x="0" y="475741"/>
              </a:lnTo>
              <a:lnTo>
                <a:pt x="155133" y="4757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523C3B-9F6A-4088-9A93-8E5DDBADAC1A}">
      <dsp:nvSpPr>
        <dsp:cNvPr id="0" name=""/>
        <dsp:cNvSpPr/>
      </dsp:nvSpPr>
      <dsp:spPr>
        <a:xfrm>
          <a:off x="1875139" y="868"/>
          <a:ext cx="1034220" cy="517110"/>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Self management</a:t>
          </a:r>
          <a:endParaRPr lang="en-GB" sz="1400" kern="1200" dirty="0">
            <a:solidFill>
              <a:schemeClr val="tx1"/>
            </a:solidFill>
          </a:endParaRPr>
        </a:p>
      </dsp:txBody>
      <dsp:txXfrm>
        <a:off x="1875139" y="868"/>
        <a:ext cx="1034220" cy="517110"/>
      </dsp:txXfrm>
    </dsp:sp>
    <dsp:sp modelId="{376F45C8-8AB9-4F7B-9772-F42649985CBA}">
      <dsp:nvSpPr>
        <dsp:cNvPr id="0" name=""/>
        <dsp:cNvSpPr/>
      </dsp:nvSpPr>
      <dsp:spPr>
        <a:xfrm>
          <a:off x="2133694" y="735165"/>
          <a:ext cx="1034220" cy="517110"/>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Emotional balance</a:t>
          </a:r>
          <a:endParaRPr lang="en-GB" sz="1400" kern="1200" dirty="0">
            <a:solidFill>
              <a:schemeClr val="tx1"/>
            </a:solidFill>
          </a:endParaRPr>
        </a:p>
      </dsp:txBody>
      <dsp:txXfrm>
        <a:off x="2133694" y="735165"/>
        <a:ext cx="1034220" cy="517110"/>
      </dsp:txXfrm>
    </dsp:sp>
    <dsp:sp modelId="{AA7CC8C4-E23D-4E70-AB3C-5FE838815039}">
      <dsp:nvSpPr>
        <dsp:cNvPr id="0" name=""/>
        <dsp:cNvSpPr/>
      </dsp:nvSpPr>
      <dsp:spPr>
        <a:xfrm>
          <a:off x="2133694" y="1469461"/>
          <a:ext cx="1034220" cy="517110"/>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Adaptability</a:t>
          </a:r>
          <a:endParaRPr lang="en-GB" sz="1400" kern="1200" dirty="0">
            <a:solidFill>
              <a:schemeClr val="tx1"/>
            </a:solidFill>
          </a:endParaRPr>
        </a:p>
      </dsp:txBody>
      <dsp:txXfrm>
        <a:off x="2133694" y="1469461"/>
        <a:ext cx="1034220" cy="517110"/>
      </dsp:txXfrm>
    </dsp:sp>
    <dsp:sp modelId="{D1D0387D-CF89-4B12-84F3-828B695E20E8}">
      <dsp:nvSpPr>
        <dsp:cNvPr id="0" name=""/>
        <dsp:cNvSpPr/>
      </dsp:nvSpPr>
      <dsp:spPr>
        <a:xfrm>
          <a:off x="2133694" y="2203757"/>
          <a:ext cx="1034220" cy="517110"/>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Achievement orientation</a:t>
          </a:r>
          <a:endParaRPr lang="en-GB" sz="1400" kern="1200" dirty="0">
            <a:solidFill>
              <a:schemeClr val="tx1"/>
            </a:solidFill>
          </a:endParaRPr>
        </a:p>
      </dsp:txBody>
      <dsp:txXfrm>
        <a:off x="2133694" y="2203757"/>
        <a:ext cx="1034220" cy="517110"/>
      </dsp:txXfrm>
    </dsp:sp>
    <dsp:sp modelId="{D3606F0D-4195-4111-9878-81CBACCCD14D}">
      <dsp:nvSpPr>
        <dsp:cNvPr id="0" name=""/>
        <dsp:cNvSpPr/>
      </dsp:nvSpPr>
      <dsp:spPr>
        <a:xfrm>
          <a:off x="2133694" y="2938054"/>
          <a:ext cx="1034220" cy="517110"/>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Positive outlook</a:t>
          </a:r>
          <a:endParaRPr lang="en-GB" sz="1400" kern="1200" dirty="0">
            <a:solidFill>
              <a:schemeClr val="tx1"/>
            </a:solidFill>
          </a:endParaRPr>
        </a:p>
      </dsp:txBody>
      <dsp:txXfrm>
        <a:off x="2133694" y="2938054"/>
        <a:ext cx="1034220" cy="5171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FCAEF-D82A-4325-A22B-76143E666065}">
      <dsp:nvSpPr>
        <dsp:cNvPr id="0" name=""/>
        <dsp:cNvSpPr/>
      </dsp:nvSpPr>
      <dsp:spPr>
        <a:xfrm>
          <a:off x="1978561" y="517978"/>
          <a:ext cx="229948" cy="2006258"/>
        </a:xfrm>
        <a:custGeom>
          <a:avLst/>
          <a:gdLst/>
          <a:ahLst/>
          <a:cxnLst/>
          <a:rect l="0" t="0" r="0" b="0"/>
          <a:pathLst>
            <a:path>
              <a:moveTo>
                <a:pt x="0" y="0"/>
              </a:moveTo>
              <a:lnTo>
                <a:pt x="0" y="2006258"/>
              </a:lnTo>
              <a:lnTo>
                <a:pt x="229948" y="20062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9DB53B-8394-499E-8757-24DBC18D64F8}">
      <dsp:nvSpPr>
        <dsp:cNvPr id="0" name=""/>
        <dsp:cNvSpPr/>
      </dsp:nvSpPr>
      <dsp:spPr>
        <a:xfrm>
          <a:off x="1978561" y="517978"/>
          <a:ext cx="229948" cy="1475532"/>
        </a:xfrm>
        <a:custGeom>
          <a:avLst/>
          <a:gdLst/>
          <a:ahLst/>
          <a:cxnLst/>
          <a:rect l="0" t="0" r="0" b="0"/>
          <a:pathLst>
            <a:path>
              <a:moveTo>
                <a:pt x="0" y="0"/>
              </a:moveTo>
              <a:lnTo>
                <a:pt x="0" y="1475532"/>
              </a:lnTo>
              <a:lnTo>
                <a:pt x="229948" y="14755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A4D8AB-E863-46EE-8335-FF200DF7F704}">
      <dsp:nvSpPr>
        <dsp:cNvPr id="0" name=""/>
        <dsp:cNvSpPr/>
      </dsp:nvSpPr>
      <dsp:spPr>
        <a:xfrm>
          <a:off x="1978561" y="517978"/>
          <a:ext cx="202758" cy="910837"/>
        </a:xfrm>
        <a:custGeom>
          <a:avLst/>
          <a:gdLst/>
          <a:ahLst/>
          <a:cxnLst/>
          <a:rect l="0" t="0" r="0" b="0"/>
          <a:pathLst>
            <a:path>
              <a:moveTo>
                <a:pt x="0" y="0"/>
              </a:moveTo>
              <a:lnTo>
                <a:pt x="0" y="910837"/>
              </a:lnTo>
              <a:lnTo>
                <a:pt x="202758" y="9108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D1383E-9923-41B8-9BF6-3D6DF52C9A53}">
      <dsp:nvSpPr>
        <dsp:cNvPr id="0" name=""/>
        <dsp:cNvSpPr/>
      </dsp:nvSpPr>
      <dsp:spPr>
        <a:xfrm>
          <a:off x="1978561" y="517978"/>
          <a:ext cx="231334" cy="343681"/>
        </a:xfrm>
        <a:custGeom>
          <a:avLst/>
          <a:gdLst/>
          <a:ahLst/>
          <a:cxnLst/>
          <a:rect l="0" t="0" r="0" b="0"/>
          <a:pathLst>
            <a:path>
              <a:moveTo>
                <a:pt x="0" y="0"/>
              </a:moveTo>
              <a:lnTo>
                <a:pt x="0" y="343681"/>
              </a:lnTo>
              <a:lnTo>
                <a:pt x="231334" y="3436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523C3B-9F6A-4088-9A93-8E5DDBADAC1A}">
      <dsp:nvSpPr>
        <dsp:cNvPr id="0" name=""/>
        <dsp:cNvSpPr/>
      </dsp:nvSpPr>
      <dsp:spPr>
        <a:xfrm>
          <a:off x="1875139" y="868"/>
          <a:ext cx="1034220" cy="517110"/>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Self management</a:t>
          </a:r>
          <a:endParaRPr lang="en-GB" sz="1400" kern="1200" dirty="0">
            <a:solidFill>
              <a:schemeClr val="tx1"/>
            </a:solidFill>
          </a:endParaRPr>
        </a:p>
      </dsp:txBody>
      <dsp:txXfrm>
        <a:off x="1875139" y="868"/>
        <a:ext cx="1034220" cy="517110"/>
      </dsp:txXfrm>
    </dsp:sp>
    <dsp:sp modelId="{376F45C8-8AB9-4F7B-9772-F42649985CBA}">
      <dsp:nvSpPr>
        <dsp:cNvPr id="0" name=""/>
        <dsp:cNvSpPr/>
      </dsp:nvSpPr>
      <dsp:spPr>
        <a:xfrm>
          <a:off x="2209896" y="603105"/>
          <a:ext cx="1034220" cy="517110"/>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Emotional balance</a:t>
          </a:r>
          <a:endParaRPr lang="en-GB" sz="1400" kern="1200" dirty="0">
            <a:solidFill>
              <a:schemeClr val="tx1"/>
            </a:solidFill>
          </a:endParaRPr>
        </a:p>
      </dsp:txBody>
      <dsp:txXfrm>
        <a:off x="2209896" y="603105"/>
        <a:ext cx="1034220" cy="517110"/>
      </dsp:txXfrm>
    </dsp:sp>
    <dsp:sp modelId="{AA7CC8C4-E23D-4E70-AB3C-5FE838815039}">
      <dsp:nvSpPr>
        <dsp:cNvPr id="0" name=""/>
        <dsp:cNvSpPr/>
      </dsp:nvSpPr>
      <dsp:spPr>
        <a:xfrm>
          <a:off x="2181320" y="1170261"/>
          <a:ext cx="1034220" cy="517110"/>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Adaptability</a:t>
          </a:r>
          <a:endParaRPr lang="en-GB" sz="1400" kern="1200" dirty="0">
            <a:solidFill>
              <a:schemeClr val="tx1"/>
            </a:solidFill>
          </a:endParaRPr>
        </a:p>
      </dsp:txBody>
      <dsp:txXfrm>
        <a:off x="2181320" y="1170261"/>
        <a:ext cx="1034220" cy="517110"/>
      </dsp:txXfrm>
    </dsp:sp>
    <dsp:sp modelId="{D1D0387D-CF89-4B12-84F3-828B695E20E8}">
      <dsp:nvSpPr>
        <dsp:cNvPr id="0" name=""/>
        <dsp:cNvSpPr/>
      </dsp:nvSpPr>
      <dsp:spPr>
        <a:xfrm>
          <a:off x="2208510" y="1734956"/>
          <a:ext cx="1034220" cy="517110"/>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Achievement orientation</a:t>
          </a:r>
          <a:endParaRPr lang="en-GB" sz="1400" kern="1200" dirty="0">
            <a:solidFill>
              <a:schemeClr val="tx1"/>
            </a:solidFill>
          </a:endParaRPr>
        </a:p>
      </dsp:txBody>
      <dsp:txXfrm>
        <a:off x="2208510" y="1734956"/>
        <a:ext cx="1034220" cy="517110"/>
      </dsp:txXfrm>
    </dsp:sp>
    <dsp:sp modelId="{D3606F0D-4195-4111-9878-81CBACCCD14D}">
      <dsp:nvSpPr>
        <dsp:cNvPr id="0" name=""/>
        <dsp:cNvSpPr/>
      </dsp:nvSpPr>
      <dsp:spPr>
        <a:xfrm>
          <a:off x="2208510" y="2265681"/>
          <a:ext cx="1034220" cy="517110"/>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Positive outlook</a:t>
          </a:r>
          <a:endParaRPr lang="en-GB" sz="1400" kern="1200" dirty="0">
            <a:solidFill>
              <a:schemeClr val="tx1"/>
            </a:solidFill>
          </a:endParaRPr>
        </a:p>
      </dsp:txBody>
      <dsp:txXfrm>
        <a:off x="2208510" y="2265681"/>
        <a:ext cx="1034220" cy="5171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FCAEF-D82A-4325-A22B-76143E666065}">
      <dsp:nvSpPr>
        <dsp:cNvPr id="0" name=""/>
        <dsp:cNvSpPr/>
      </dsp:nvSpPr>
      <dsp:spPr>
        <a:xfrm>
          <a:off x="1978561" y="517978"/>
          <a:ext cx="229948" cy="2006258"/>
        </a:xfrm>
        <a:custGeom>
          <a:avLst/>
          <a:gdLst/>
          <a:ahLst/>
          <a:cxnLst/>
          <a:rect l="0" t="0" r="0" b="0"/>
          <a:pathLst>
            <a:path>
              <a:moveTo>
                <a:pt x="0" y="0"/>
              </a:moveTo>
              <a:lnTo>
                <a:pt x="0" y="2006258"/>
              </a:lnTo>
              <a:lnTo>
                <a:pt x="229948" y="20062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9DB53B-8394-499E-8757-24DBC18D64F8}">
      <dsp:nvSpPr>
        <dsp:cNvPr id="0" name=""/>
        <dsp:cNvSpPr/>
      </dsp:nvSpPr>
      <dsp:spPr>
        <a:xfrm>
          <a:off x="1978561" y="517978"/>
          <a:ext cx="229948" cy="1475532"/>
        </a:xfrm>
        <a:custGeom>
          <a:avLst/>
          <a:gdLst/>
          <a:ahLst/>
          <a:cxnLst/>
          <a:rect l="0" t="0" r="0" b="0"/>
          <a:pathLst>
            <a:path>
              <a:moveTo>
                <a:pt x="0" y="0"/>
              </a:moveTo>
              <a:lnTo>
                <a:pt x="0" y="1475532"/>
              </a:lnTo>
              <a:lnTo>
                <a:pt x="229948" y="14755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A4D8AB-E863-46EE-8335-FF200DF7F704}">
      <dsp:nvSpPr>
        <dsp:cNvPr id="0" name=""/>
        <dsp:cNvSpPr/>
      </dsp:nvSpPr>
      <dsp:spPr>
        <a:xfrm>
          <a:off x="1978561" y="517978"/>
          <a:ext cx="202758" cy="910837"/>
        </a:xfrm>
        <a:custGeom>
          <a:avLst/>
          <a:gdLst/>
          <a:ahLst/>
          <a:cxnLst/>
          <a:rect l="0" t="0" r="0" b="0"/>
          <a:pathLst>
            <a:path>
              <a:moveTo>
                <a:pt x="0" y="0"/>
              </a:moveTo>
              <a:lnTo>
                <a:pt x="0" y="910837"/>
              </a:lnTo>
              <a:lnTo>
                <a:pt x="202758" y="9108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D1383E-9923-41B8-9BF6-3D6DF52C9A53}">
      <dsp:nvSpPr>
        <dsp:cNvPr id="0" name=""/>
        <dsp:cNvSpPr/>
      </dsp:nvSpPr>
      <dsp:spPr>
        <a:xfrm>
          <a:off x="1978561" y="517978"/>
          <a:ext cx="231334" cy="343681"/>
        </a:xfrm>
        <a:custGeom>
          <a:avLst/>
          <a:gdLst/>
          <a:ahLst/>
          <a:cxnLst/>
          <a:rect l="0" t="0" r="0" b="0"/>
          <a:pathLst>
            <a:path>
              <a:moveTo>
                <a:pt x="0" y="0"/>
              </a:moveTo>
              <a:lnTo>
                <a:pt x="0" y="343681"/>
              </a:lnTo>
              <a:lnTo>
                <a:pt x="231334" y="3436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523C3B-9F6A-4088-9A93-8E5DDBADAC1A}">
      <dsp:nvSpPr>
        <dsp:cNvPr id="0" name=""/>
        <dsp:cNvSpPr/>
      </dsp:nvSpPr>
      <dsp:spPr>
        <a:xfrm>
          <a:off x="1875139" y="868"/>
          <a:ext cx="1034220" cy="517110"/>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Self management</a:t>
          </a:r>
          <a:endParaRPr lang="en-GB" sz="1400" kern="1200" dirty="0">
            <a:solidFill>
              <a:schemeClr val="tx1"/>
            </a:solidFill>
          </a:endParaRPr>
        </a:p>
      </dsp:txBody>
      <dsp:txXfrm>
        <a:off x="1875139" y="868"/>
        <a:ext cx="1034220" cy="517110"/>
      </dsp:txXfrm>
    </dsp:sp>
    <dsp:sp modelId="{376F45C8-8AB9-4F7B-9772-F42649985CBA}">
      <dsp:nvSpPr>
        <dsp:cNvPr id="0" name=""/>
        <dsp:cNvSpPr/>
      </dsp:nvSpPr>
      <dsp:spPr>
        <a:xfrm>
          <a:off x="2209896" y="603105"/>
          <a:ext cx="1034220" cy="517110"/>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Emotional balance</a:t>
          </a:r>
          <a:endParaRPr lang="en-GB" sz="1400" kern="1200" dirty="0">
            <a:solidFill>
              <a:schemeClr val="tx1"/>
            </a:solidFill>
          </a:endParaRPr>
        </a:p>
      </dsp:txBody>
      <dsp:txXfrm>
        <a:off x="2209896" y="603105"/>
        <a:ext cx="1034220" cy="517110"/>
      </dsp:txXfrm>
    </dsp:sp>
    <dsp:sp modelId="{AA7CC8C4-E23D-4E70-AB3C-5FE838815039}">
      <dsp:nvSpPr>
        <dsp:cNvPr id="0" name=""/>
        <dsp:cNvSpPr/>
      </dsp:nvSpPr>
      <dsp:spPr>
        <a:xfrm>
          <a:off x="2181320" y="1170261"/>
          <a:ext cx="1034220" cy="517110"/>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Adaptability</a:t>
          </a:r>
          <a:endParaRPr lang="en-GB" sz="1400" kern="1200" dirty="0">
            <a:solidFill>
              <a:schemeClr val="tx1"/>
            </a:solidFill>
          </a:endParaRPr>
        </a:p>
      </dsp:txBody>
      <dsp:txXfrm>
        <a:off x="2181320" y="1170261"/>
        <a:ext cx="1034220" cy="517110"/>
      </dsp:txXfrm>
    </dsp:sp>
    <dsp:sp modelId="{D1D0387D-CF89-4B12-84F3-828B695E20E8}">
      <dsp:nvSpPr>
        <dsp:cNvPr id="0" name=""/>
        <dsp:cNvSpPr/>
      </dsp:nvSpPr>
      <dsp:spPr>
        <a:xfrm>
          <a:off x="2208510" y="1734956"/>
          <a:ext cx="1034220" cy="517110"/>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Achievement orientation</a:t>
          </a:r>
          <a:endParaRPr lang="en-GB" sz="1400" kern="1200" dirty="0">
            <a:solidFill>
              <a:schemeClr val="tx1"/>
            </a:solidFill>
          </a:endParaRPr>
        </a:p>
      </dsp:txBody>
      <dsp:txXfrm>
        <a:off x="2208510" y="1734956"/>
        <a:ext cx="1034220" cy="517110"/>
      </dsp:txXfrm>
    </dsp:sp>
    <dsp:sp modelId="{D3606F0D-4195-4111-9878-81CBACCCD14D}">
      <dsp:nvSpPr>
        <dsp:cNvPr id="0" name=""/>
        <dsp:cNvSpPr/>
      </dsp:nvSpPr>
      <dsp:spPr>
        <a:xfrm>
          <a:off x="2208510" y="2265681"/>
          <a:ext cx="1034220" cy="517110"/>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Positive outlook</a:t>
          </a:r>
          <a:endParaRPr lang="en-GB" sz="1400" kern="1200" dirty="0">
            <a:solidFill>
              <a:schemeClr val="tx1"/>
            </a:solidFill>
          </a:endParaRPr>
        </a:p>
      </dsp:txBody>
      <dsp:txXfrm>
        <a:off x="2208510" y="2265681"/>
        <a:ext cx="1034220" cy="5171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FCAEF-D82A-4325-A22B-76143E666065}">
      <dsp:nvSpPr>
        <dsp:cNvPr id="0" name=""/>
        <dsp:cNvSpPr/>
      </dsp:nvSpPr>
      <dsp:spPr>
        <a:xfrm>
          <a:off x="1978561" y="517978"/>
          <a:ext cx="229948" cy="2006258"/>
        </a:xfrm>
        <a:custGeom>
          <a:avLst/>
          <a:gdLst/>
          <a:ahLst/>
          <a:cxnLst/>
          <a:rect l="0" t="0" r="0" b="0"/>
          <a:pathLst>
            <a:path>
              <a:moveTo>
                <a:pt x="0" y="0"/>
              </a:moveTo>
              <a:lnTo>
                <a:pt x="0" y="2006258"/>
              </a:lnTo>
              <a:lnTo>
                <a:pt x="229948" y="20062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9DB53B-8394-499E-8757-24DBC18D64F8}">
      <dsp:nvSpPr>
        <dsp:cNvPr id="0" name=""/>
        <dsp:cNvSpPr/>
      </dsp:nvSpPr>
      <dsp:spPr>
        <a:xfrm>
          <a:off x="1978561" y="517978"/>
          <a:ext cx="229948" cy="1475532"/>
        </a:xfrm>
        <a:custGeom>
          <a:avLst/>
          <a:gdLst/>
          <a:ahLst/>
          <a:cxnLst/>
          <a:rect l="0" t="0" r="0" b="0"/>
          <a:pathLst>
            <a:path>
              <a:moveTo>
                <a:pt x="0" y="0"/>
              </a:moveTo>
              <a:lnTo>
                <a:pt x="0" y="1475532"/>
              </a:lnTo>
              <a:lnTo>
                <a:pt x="229948" y="14755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A4D8AB-E863-46EE-8335-FF200DF7F704}">
      <dsp:nvSpPr>
        <dsp:cNvPr id="0" name=""/>
        <dsp:cNvSpPr/>
      </dsp:nvSpPr>
      <dsp:spPr>
        <a:xfrm>
          <a:off x="1978561" y="517978"/>
          <a:ext cx="202758" cy="910837"/>
        </a:xfrm>
        <a:custGeom>
          <a:avLst/>
          <a:gdLst/>
          <a:ahLst/>
          <a:cxnLst/>
          <a:rect l="0" t="0" r="0" b="0"/>
          <a:pathLst>
            <a:path>
              <a:moveTo>
                <a:pt x="0" y="0"/>
              </a:moveTo>
              <a:lnTo>
                <a:pt x="0" y="910837"/>
              </a:lnTo>
              <a:lnTo>
                <a:pt x="202758" y="9108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D1383E-9923-41B8-9BF6-3D6DF52C9A53}">
      <dsp:nvSpPr>
        <dsp:cNvPr id="0" name=""/>
        <dsp:cNvSpPr/>
      </dsp:nvSpPr>
      <dsp:spPr>
        <a:xfrm>
          <a:off x="1978561" y="517978"/>
          <a:ext cx="231334" cy="343681"/>
        </a:xfrm>
        <a:custGeom>
          <a:avLst/>
          <a:gdLst/>
          <a:ahLst/>
          <a:cxnLst/>
          <a:rect l="0" t="0" r="0" b="0"/>
          <a:pathLst>
            <a:path>
              <a:moveTo>
                <a:pt x="0" y="0"/>
              </a:moveTo>
              <a:lnTo>
                <a:pt x="0" y="343681"/>
              </a:lnTo>
              <a:lnTo>
                <a:pt x="231334" y="3436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523C3B-9F6A-4088-9A93-8E5DDBADAC1A}">
      <dsp:nvSpPr>
        <dsp:cNvPr id="0" name=""/>
        <dsp:cNvSpPr/>
      </dsp:nvSpPr>
      <dsp:spPr>
        <a:xfrm>
          <a:off x="1875139" y="868"/>
          <a:ext cx="1034220" cy="517110"/>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Self management</a:t>
          </a:r>
          <a:endParaRPr lang="en-GB" sz="1400" kern="1200" dirty="0">
            <a:solidFill>
              <a:schemeClr val="tx1"/>
            </a:solidFill>
          </a:endParaRPr>
        </a:p>
      </dsp:txBody>
      <dsp:txXfrm>
        <a:off x="1875139" y="868"/>
        <a:ext cx="1034220" cy="517110"/>
      </dsp:txXfrm>
    </dsp:sp>
    <dsp:sp modelId="{376F45C8-8AB9-4F7B-9772-F42649985CBA}">
      <dsp:nvSpPr>
        <dsp:cNvPr id="0" name=""/>
        <dsp:cNvSpPr/>
      </dsp:nvSpPr>
      <dsp:spPr>
        <a:xfrm>
          <a:off x="2209896" y="603105"/>
          <a:ext cx="1034220" cy="517110"/>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Emotional balance</a:t>
          </a:r>
          <a:endParaRPr lang="en-GB" sz="1400" kern="1200" dirty="0">
            <a:solidFill>
              <a:schemeClr val="tx1"/>
            </a:solidFill>
          </a:endParaRPr>
        </a:p>
      </dsp:txBody>
      <dsp:txXfrm>
        <a:off x="2209896" y="603105"/>
        <a:ext cx="1034220" cy="517110"/>
      </dsp:txXfrm>
    </dsp:sp>
    <dsp:sp modelId="{AA7CC8C4-E23D-4E70-AB3C-5FE838815039}">
      <dsp:nvSpPr>
        <dsp:cNvPr id="0" name=""/>
        <dsp:cNvSpPr/>
      </dsp:nvSpPr>
      <dsp:spPr>
        <a:xfrm>
          <a:off x="2181320" y="1170261"/>
          <a:ext cx="1034220" cy="517110"/>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Adaptability</a:t>
          </a:r>
          <a:endParaRPr lang="en-GB" sz="1400" kern="1200" dirty="0">
            <a:solidFill>
              <a:schemeClr val="tx1"/>
            </a:solidFill>
          </a:endParaRPr>
        </a:p>
      </dsp:txBody>
      <dsp:txXfrm>
        <a:off x="2181320" y="1170261"/>
        <a:ext cx="1034220" cy="517110"/>
      </dsp:txXfrm>
    </dsp:sp>
    <dsp:sp modelId="{D1D0387D-CF89-4B12-84F3-828B695E20E8}">
      <dsp:nvSpPr>
        <dsp:cNvPr id="0" name=""/>
        <dsp:cNvSpPr/>
      </dsp:nvSpPr>
      <dsp:spPr>
        <a:xfrm>
          <a:off x="2208510" y="1734956"/>
          <a:ext cx="1034220" cy="517110"/>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Achievement orientation</a:t>
          </a:r>
          <a:endParaRPr lang="en-GB" sz="1400" kern="1200" dirty="0">
            <a:solidFill>
              <a:schemeClr val="tx1"/>
            </a:solidFill>
          </a:endParaRPr>
        </a:p>
      </dsp:txBody>
      <dsp:txXfrm>
        <a:off x="2208510" y="1734956"/>
        <a:ext cx="1034220" cy="517110"/>
      </dsp:txXfrm>
    </dsp:sp>
    <dsp:sp modelId="{D3606F0D-4195-4111-9878-81CBACCCD14D}">
      <dsp:nvSpPr>
        <dsp:cNvPr id="0" name=""/>
        <dsp:cNvSpPr/>
      </dsp:nvSpPr>
      <dsp:spPr>
        <a:xfrm>
          <a:off x="2208510" y="2265681"/>
          <a:ext cx="1034220" cy="517110"/>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Positive outlook</a:t>
          </a:r>
          <a:endParaRPr lang="en-GB" sz="1400" kern="1200" dirty="0">
            <a:solidFill>
              <a:schemeClr val="tx1"/>
            </a:solidFill>
          </a:endParaRPr>
        </a:p>
      </dsp:txBody>
      <dsp:txXfrm>
        <a:off x="2208510" y="2265681"/>
        <a:ext cx="1034220" cy="5171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80048-4C60-4463-924A-BC2C88095E4E}">
      <dsp:nvSpPr>
        <dsp:cNvPr id="0" name=""/>
        <dsp:cNvSpPr/>
      </dsp:nvSpPr>
      <dsp:spPr>
        <a:xfrm>
          <a:off x="1437956" y="496409"/>
          <a:ext cx="148615" cy="1159197"/>
        </a:xfrm>
        <a:custGeom>
          <a:avLst/>
          <a:gdLst/>
          <a:ahLst/>
          <a:cxnLst/>
          <a:rect l="0" t="0" r="0" b="0"/>
          <a:pathLst>
            <a:path>
              <a:moveTo>
                <a:pt x="0" y="0"/>
              </a:moveTo>
              <a:lnTo>
                <a:pt x="0" y="1159197"/>
              </a:lnTo>
              <a:lnTo>
                <a:pt x="148615" y="11591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1D52B4-1073-4C0F-B168-79406E2BF40B}">
      <dsp:nvSpPr>
        <dsp:cNvPr id="0" name=""/>
        <dsp:cNvSpPr/>
      </dsp:nvSpPr>
      <dsp:spPr>
        <a:xfrm>
          <a:off x="1437956" y="496409"/>
          <a:ext cx="148615" cy="455752"/>
        </a:xfrm>
        <a:custGeom>
          <a:avLst/>
          <a:gdLst/>
          <a:ahLst/>
          <a:cxnLst/>
          <a:rect l="0" t="0" r="0" b="0"/>
          <a:pathLst>
            <a:path>
              <a:moveTo>
                <a:pt x="0" y="0"/>
              </a:moveTo>
              <a:lnTo>
                <a:pt x="0" y="455752"/>
              </a:lnTo>
              <a:lnTo>
                <a:pt x="148615" y="4557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A1C606-1FE2-46ED-9EB4-11408C30D2AE}">
      <dsp:nvSpPr>
        <dsp:cNvPr id="0" name=""/>
        <dsp:cNvSpPr/>
      </dsp:nvSpPr>
      <dsp:spPr>
        <a:xfrm>
          <a:off x="1338879" y="1025"/>
          <a:ext cx="990766" cy="495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Social awareness</a:t>
          </a:r>
          <a:endParaRPr lang="en-GB" sz="1300" kern="1200" dirty="0"/>
        </a:p>
      </dsp:txBody>
      <dsp:txXfrm>
        <a:off x="1338879" y="1025"/>
        <a:ext cx="990766" cy="495383"/>
      </dsp:txXfrm>
    </dsp:sp>
    <dsp:sp modelId="{4489BB2E-F5F7-4775-8475-B41E178CB83D}">
      <dsp:nvSpPr>
        <dsp:cNvPr id="0" name=""/>
        <dsp:cNvSpPr/>
      </dsp:nvSpPr>
      <dsp:spPr>
        <a:xfrm>
          <a:off x="1586571" y="704470"/>
          <a:ext cx="990766" cy="495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Empathy</a:t>
          </a:r>
          <a:endParaRPr lang="en-GB" sz="1300" kern="1200" dirty="0"/>
        </a:p>
      </dsp:txBody>
      <dsp:txXfrm>
        <a:off x="1586571" y="704470"/>
        <a:ext cx="990766" cy="495383"/>
      </dsp:txXfrm>
    </dsp:sp>
    <dsp:sp modelId="{DA538805-5BB0-41B3-AD20-3D650564290E}">
      <dsp:nvSpPr>
        <dsp:cNvPr id="0" name=""/>
        <dsp:cNvSpPr/>
      </dsp:nvSpPr>
      <dsp:spPr>
        <a:xfrm>
          <a:off x="1586571" y="1407914"/>
          <a:ext cx="990766" cy="495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Organisational</a:t>
          </a:r>
          <a:r>
            <a:rPr lang="en-US" sz="1300" kern="1200" dirty="0"/>
            <a:t> awareness</a:t>
          </a:r>
          <a:endParaRPr lang="en-GB" sz="1300" kern="1200" dirty="0"/>
        </a:p>
      </dsp:txBody>
      <dsp:txXfrm>
        <a:off x="1586571" y="1407914"/>
        <a:ext cx="990766" cy="4953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51B0A-7255-47AD-AE94-BA62B856C355}">
      <dsp:nvSpPr>
        <dsp:cNvPr id="0" name=""/>
        <dsp:cNvSpPr/>
      </dsp:nvSpPr>
      <dsp:spPr>
        <a:xfrm>
          <a:off x="1773126" y="612367"/>
          <a:ext cx="91440" cy="163612"/>
        </a:xfrm>
        <a:custGeom>
          <a:avLst/>
          <a:gdLst/>
          <a:ahLst/>
          <a:cxnLst/>
          <a:rect l="0" t="0" r="0" b="0"/>
          <a:pathLst>
            <a:path>
              <a:moveTo>
                <a:pt x="83066" y="0"/>
              </a:moveTo>
              <a:lnTo>
                <a:pt x="83066" y="163612"/>
              </a:lnTo>
              <a:lnTo>
                <a:pt x="45720" y="16361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1CB8C0-B59C-4804-BAC0-DA5A29696E25}">
      <dsp:nvSpPr>
        <dsp:cNvPr id="0" name=""/>
        <dsp:cNvSpPr/>
      </dsp:nvSpPr>
      <dsp:spPr>
        <a:xfrm>
          <a:off x="3130041" y="1369963"/>
          <a:ext cx="91440" cy="163612"/>
        </a:xfrm>
        <a:custGeom>
          <a:avLst/>
          <a:gdLst/>
          <a:ahLst/>
          <a:cxnLst/>
          <a:rect l="0" t="0" r="0" b="0"/>
          <a:pathLst>
            <a:path>
              <a:moveTo>
                <a:pt x="45720" y="0"/>
              </a:moveTo>
              <a:lnTo>
                <a:pt x="45720" y="163612"/>
              </a:lnTo>
              <a:lnTo>
                <a:pt x="99071" y="16361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672A60-B869-4575-9E2A-458723C2389E}">
      <dsp:nvSpPr>
        <dsp:cNvPr id="0" name=""/>
        <dsp:cNvSpPr/>
      </dsp:nvSpPr>
      <dsp:spPr>
        <a:xfrm>
          <a:off x="3102847" y="1071711"/>
          <a:ext cx="215185" cy="91440"/>
        </a:xfrm>
        <a:custGeom>
          <a:avLst/>
          <a:gdLst/>
          <a:ahLst/>
          <a:cxnLst/>
          <a:rect l="0" t="0" r="0" b="0"/>
          <a:pathLst>
            <a:path>
              <a:moveTo>
                <a:pt x="0" y="45720"/>
              </a:moveTo>
              <a:lnTo>
                <a:pt x="0" y="83066"/>
              </a:lnTo>
              <a:lnTo>
                <a:pt x="215185" y="83066"/>
              </a:lnTo>
              <a:lnTo>
                <a:pt x="215185" y="12041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C867C7-8AED-47A2-8304-ADC0B8116D83}">
      <dsp:nvSpPr>
        <dsp:cNvPr id="0" name=""/>
        <dsp:cNvSpPr/>
      </dsp:nvSpPr>
      <dsp:spPr>
        <a:xfrm>
          <a:off x="2699669" y="1622495"/>
          <a:ext cx="91440" cy="416144"/>
        </a:xfrm>
        <a:custGeom>
          <a:avLst/>
          <a:gdLst/>
          <a:ahLst/>
          <a:cxnLst/>
          <a:rect l="0" t="0" r="0" b="0"/>
          <a:pathLst>
            <a:path>
              <a:moveTo>
                <a:pt x="45720" y="0"/>
              </a:moveTo>
              <a:lnTo>
                <a:pt x="45720" y="416144"/>
              </a:lnTo>
              <a:lnTo>
                <a:pt x="99071" y="41614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59940C-CFD3-4F37-9618-0123DD99AE5A}">
      <dsp:nvSpPr>
        <dsp:cNvPr id="0" name=""/>
        <dsp:cNvSpPr/>
      </dsp:nvSpPr>
      <dsp:spPr>
        <a:xfrm>
          <a:off x="2699669" y="1622495"/>
          <a:ext cx="91440" cy="163612"/>
        </a:xfrm>
        <a:custGeom>
          <a:avLst/>
          <a:gdLst/>
          <a:ahLst/>
          <a:cxnLst/>
          <a:rect l="0" t="0" r="0" b="0"/>
          <a:pathLst>
            <a:path>
              <a:moveTo>
                <a:pt x="45720" y="0"/>
              </a:moveTo>
              <a:lnTo>
                <a:pt x="45720" y="163612"/>
              </a:lnTo>
              <a:lnTo>
                <a:pt x="99071" y="16361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700718-C005-47DD-8677-1B3B63C1ECE7}">
      <dsp:nvSpPr>
        <dsp:cNvPr id="0" name=""/>
        <dsp:cNvSpPr/>
      </dsp:nvSpPr>
      <dsp:spPr>
        <a:xfrm>
          <a:off x="2841941" y="1324243"/>
          <a:ext cx="91440" cy="91440"/>
        </a:xfrm>
        <a:custGeom>
          <a:avLst/>
          <a:gdLst/>
          <a:ahLst/>
          <a:cxnLst/>
          <a:rect l="0" t="0" r="0" b="0"/>
          <a:pathLst>
            <a:path>
              <a:moveTo>
                <a:pt x="45720" y="45720"/>
              </a:moveTo>
              <a:lnTo>
                <a:pt x="45720" y="12041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AE586A-76A3-4118-BE35-67073D4A272A}">
      <dsp:nvSpPr>
        <dsp:cNvPr id="0" name=""/>
        <dsp:cNvSpPr/>
      </dsp:nvSpPr>
      <dsp:spPr>
        <a:xfrm>
          <a:off x="2887661" y="1071711"/>
          <a:ext cx="215185" cy="91440"/>
        </a:xfrm>
        <a:custGeom>
          <a:avLst/>
          <a:gdLst/>
          <a:ahLst/>
          <a:cxnLst/>
          <a:rect l="0" t="0" r="0" b="0"/>
          <a:pathLst>
            <a:path>
              <a:moveTo>
                <a:pt x="215185" y="45720"/>
              </a:moveTo>
              <a:lnTo>
                <a:pt x="215185" y="83066"/>
              </a:lnTo>
              <a:lnTo>
                <a:pt x="0" y="83066"/>
              </a:lnTo>
              <a:lnTo>
                <a:pt x="0" y="12041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468F2C-0DB0-4F1E-8AFB-887650E8046C}">
      <dsp:nvSpPr>
        <dsp:cNvPr id="0" name=""/>
        <dsp:cNvSpPr/>
      </dsp:nvSpPr>
      <dsp:spPr>
        <a:xfrm>
          <a:off x="1856192" y="612367"/>
          <a:ext cx="1246654" cy="327224"/>
        </a:xfrm>
        <a:custGeom>
          <a:avLst/>
          <a:gdLst/>
          <a:ahLst/>
          <a:cxnLst/>
          <a:rect l="0" t="0" r="0" b="0"/>
          <a:pathLst>
            <a:path>
              <a:moveTo>
                <a:pt x="0" y="0"/>
              </a:moveTo>
              <a:lnTo>
                <a:pt x="0" y="289878"/>
              </a:lnTo>
              <a:lnTo>
                <a:pt x="1246654" y="289878"/>
              </a:lnTo>
              <a:lnTo>
                <a:pt x="1246654" y="32722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7F40C7-5576-4349-A196-6965513199D4}">
      <dsp:nvSpPr>
        <dsp:cNvPr id="0" name=""/>
        <dsp:cNvSpPr/>
      </dsp:nvSpPr>
      <dsp:spPr>
        <a:xfrm>
          <a:off x="2115838" y="1576775"/>
          <a:ext cx="430371" cy="91440"/>
        </a:xfrm>
        <a:custGeom>
          <a:avLst/>
          <a:gdLst/>
          <a:ahLst/>
          <a:cxnLst/>
          <a:rect l="0" t="0" r="0" b="0"/>
          <a:pathLst>
            <a:path>
              <a:moveTo>
                <a:pt x="0" y="45720"/>
              </a:moveTo>
              <a:lnTo>
                <a:pt x="0" y="83066"/>
              </a:lnTo>
              <a:lnTo>
                <a:pt x="430371" y="83066"/>
              </a:lnTo>
              <a:lnTo>
                <a:pt x="430371" y="12041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4FA138-147D-4891-B7EB-FE6D93E67601}">
      <dsp:nvSpPr>
        <dsp:cNvPr id="0" name=""/>
        <dsp:cNvSpPr/>
      </dsp:nvSpPr>
      <dsp:spPr>
        <a:xfrm>
          <a:off x="2070118" y="1576775"/>
          <a:ext cx="91440" cy="91440"/>
        </a:xfrm>
        <a:custGeom>
          <a:avLst/>
          <a:gdLst/>
          <a:ahLst/>
          <a:cxnLst/>
          <a:rect l="0" t="0" r="0" b="0"/>
          <a:pathLst>
            <a:path>
              <a:moveTo>
                <a:pt x="45720" y="45720"/>
              </a:moveTo>
              <a:lnTo>
                <a:pt x="45720" y="12041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DA9029-CA49-496A-89B6-F39D3A706113}">
      <dsp:nvSpPr>
        <dsp:cNvPr id="0" name=""/>
        <dsp:cNvSpPr/>
      </dsp:nvSpPr>
      <dsp:spPr>
        <a:xfrm>
          <a:off x="1685466" y="1576775"/>
          <a:ext cx="430371" cy="91440"/>
        </a:xfrm>
        <a:custGeom>
          <a:avLst/>
          <a:gdLst/>
          <a:ahLst/>
          <a:cxnLst/>
          <a:rect l="0" t="0" r="0" b="0"/>
          <a:pathLst>
            <a:path>
              <a:moveTo>
                <a:pt x="430371" y="45720"/>
              </a:moveTo>
              <a:lnTo>
                <a:pt x="430371" y="83066"/>
              </a:lnTo>
              <a:lnTo>
                <a:pt x="0" y="83066"/>
              </a:lnTo>
              <a:lnTo>
                <a:pt x="0" y="12041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CC7FA0-923A-4FBF-9711-C3B36BFDF9AE}">
      <dsp:nvSpPr>
        <dsp:cNvPr id="0" name=""/>
        <dsp:cNvSpPr/>
      </dsp:nvSpPr>
      <dsp:spPr>
        <a:xfrm>
          <a:off x="2070118" y="1324243"/>
          <a:ext cx="91440" cy="91440"/>
        </a:xfrm>
        <a:custGeom>
          <a:avLst/>
          <a:gdLst/>
          <a:ahLst/>
          <a:cxnLst/>
          <a:rect l="0" t="0" r="0" b="0"/>
          <a:pathLst>
            <a:path>
              <a:moveTo>
                <a:pt x="45720" y="45720"/>
              </a:moveTo>
              <a:lnTo>
                <a:pt x="45720" y="12041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9CF944-70BC-4D1E-8E48-F33FF54CF9DF}">
      <dsp:nvSpPr>
        <dsp:cNvPr id="0" name=""/>
        <dsp:cNvSpPr/>
      </dsp:nvSpPr>
      <dsp:spPr>
        <a:xfrm>
          <a:off x="1793059" y="1071711"/>
          <a:ext cx="322778" cy="91440"/>
        </a:xfrm>
        <a:custGeom>
          <a:avLst/>
          <a:gdLst/>
          <a:ahLst/>
          <a:cxnLst/>
          <a:rect l="0" t="0" r="0" b="0"/>
          <a:pathLst>
            <a:path>
              <a:moveTo>
                <a:pt x="0" y="45720"/>
              </a:moveTo>
              <a:lnTo>
                <a:pt x="0" y="83066"/>
              </a:lnTo>
              <a:lnTo>
                <a:pt x="322778" y="83066"/>
              </a:lnTo>
              <a:lnTo>
                <a:pt x="322778" y="12041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3DA8C6-9F5F-4AF8-B324-2EADEC4D71FD}">
      <dsp:nvSpPr>
        <dsp:cNvPr id="0" name=""/>
        <dsp:cNvSpPr/>
      </dsp:nvSpPr>
      <dsp:spPr>
        <a:xfrm>
          <a:off x="1470280" y="1324243"/>
          <a:ext cx="215185" cy="91440"/>
        </a:xfrm>
        <a:custGeom>
          <a:avLst/>
          <a:gdLst/>
          <a:ahLst/>
          <a:cxnLst/>
          <a:rect l="0" t="0" r="0" b="0"/>
          <a:pathLst>
            <a:path>
              <a:moveTo>
                <a:pt x="0" y="45720"/>
              </a:moveTo>
              <a:lnTo>
                <a:pt x="0" y="83066"/>
              </a:lnTo>
              <a:lnTo>
                <a:pt x="215185" y="83066"/>
              </a:lnTo>
              <a:lnTo>
                <a:pt x="215185" y="12041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E0BF7F-FEA0-45EB-AD18-6B309BE18B30}">
      <dsp:nvSpPr>
        <dsp:cNvPr id="0" name=""/>
        <dsp:cNvSpPr/>
      </dsp:nvSpPr>
      <dsp:spPr>
        <a:xfrm>
          <a:off x="1255095" y="1324243"/>
          <a:ext cx="215185" cy="91440"/>
        </a:xfrm>
        <a:custGeom>
          <a:avLst/>
          <a:gdLst/>
          <a:ahLst/>
          <a:cxnLst/>
          <a:rect l="0" t="0" r="0" b="0"/>
          <a:pathLst>
            <a:path>
              <a:moveTo>
                <a:pt x="215185" y="45720"/>
              </a:moveTo>
              <a:lnTo>
                <a:pt x="215185" y="83066"/>
              </a:lnTo>
              <a:lnTo>
                <a:pt x="0" y="83066"/>
              </a:lnTo>
              <a:lnTo>
                <a:pt x="0" y="12041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4732C3-7121-4BF3-AAE7-3C7C7C97B6D3}">
      <dsp:nvSpPr>
        <dsp:cNvPr id="0" name=""/>
        <dsp:cNvSpPr/>
      </dsp:nvSpPr>
      <dsp:spPr>
        <a:xfrm>
          <a:off x="1470280" y="1071711"/>
          <a:ext cx="322778" cy="91440"/>
        </a:xfrm>
        <a:custGeom>
          <a:avLst/>
          <a:gdLst/>
          <a:ahLst/>
          <a:cxnLst/>
          <a:rect l="0" t="0" r="0" b="0"/>
          <a:pathLst>
            <a:path>
              <a:moveTo>
                <a:pt x="322778" y="45720"/>
              </a:moveTo>
              <a:lnTo>
                <a:pt x="322778" y="83066"/>
              </a:lnTo>
              <a:lnTo>
                <a:pt x="0" y="83066"/>
              </a:lnTo>
              <a:lnTo>
                <a:pt x="0" y="12041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C2FB16-0E2E-4A0A-A53D-434A779B7F51}">
      <dsp:nvSpPr>
        <dsp:cNvPr id="0" name=""/>
        <dsp:cNvSpPr/>
      </dsp:nvSpPr>
      <dsp:spPr>
        <a:xfrm>
          <a:off x="1747339" y="612367"/>
          <a:ext cx="91440" cy="327224"/>
        </a:xfrm>
        <a:custGeom>
          <a:avLst/>
          <a:gdLst/>
          <a:ahLst/>
          <a:cxnLst/>
          <a:rect l="0" t="0" r="0" b="0"/>
          <a:pathLst>
            <a:path>
              <a:moveTo>
                <a:pt x="108853" y="0"/>
              </a:moveTo>
              <a:lnTo>
                <a:pt x="108853" y="289878"/>
              </a:lnTo>
              <a:lnTo>
                <a:pt x="45720" y="289878"/>
              </a:lnTo>
              <a:lnTo>
                <a:pt x="45720" y="32722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5479A3-6279-4F3D-A2FC-A84175B1A09F}">
      <dsp:nvSpPr>
        <dsp:cNvPr id="0" name=""/>
        <dsp:cNvSpPr/>
      </dsp:nvSpPr>
      <dsp:spPr>
        <a:xfrm>
          <a:off x="609537" y="1071711"/>
          <a:ext cx="430371" cy="91440"/>
        </a:xfrm>
        <a:custGeom>
          <a:avLst/>
          <a:gdLst/>
          <a:ahLst/>
          <a:cxnLst/>
          <a:rect l="0" t="0" r="0" b="0"/>
          <a:pathLst>
            <a:path>
              <a:moveTo>
                <a:pt x="0" y="45720"/>
              </a:moveTo>
              <a:lnTo>
                <a:pt x="0" y="83066"/>
              </a:lnTo>
              <a:lnTo>
                <a:pt x="430371" y="83066"/>
              </a:lnTo>
              <a:lnTo>
                <a:pt x="430371" y="12041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E77EC2-9464-4888-B5EF-833B1596C3EF}">
      <dsp:nvSpPr>
        <dsp:cNvPr id="0" name=""/>
        <dsp:cNvSpPr/>
      </dsp:nvSpPr>
      <dsp:spPr>
        <a:xfrm>
          <a:off x="421546" y="1369963"/>
          <a:ext cx="91440" cy="416144"/>
        </a:xfrm>
        <a:custGeom>
          <a:avLst/>
          <a:gdLst/>
          <a:ahLst/>
          <a:cxnLst/>
          <a:rect l="0" t="0" r="0" b="0"/>
          <a:pathLst>
            <a:path>
              <a:moveTo>
                <a:pt x="45720" y="0"/>
              </a:moveTo>
              <a:lnTo>
                <a:pt x="45720" y="416144"/>
              </a:lnTo>
              <a:lnTo>
                <a:pt x="99071" y="41614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2C1757-DB0C-4417-B0E7-09D6D24DE2DC}">
      <dsp:nvSpPr>
        <dsp:cNvPr id="0" name=""/>
        <dsp:cNvSpPr/>
      </dsp:nvSpPr>
      <dsp:spPr>
        <a:xfrm>
          <a:off x="421546" y="1369963"/>
          <a:ext cx="91440" cy="163612"/>
        </a:xfrm>
        <a:custGeom>
          <a:avLst/>
          <a:gdLst/>
          <a:ahLst/>
          <a:cxnLst/>
          <a:rect l="0" t="0" r="0" b="0"/>
          <a:pathLst>
            <a:path>
              <a:moveTo>
                <a:pt x="45720" y="0"/>
              </a:moveTo>
              <a:lnTo>
                <a:pt x="45720" y="163612"/>
              </a:lnTo>
              <a:lnTo>
                <a:pt x="99071" y="16361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B35D4E-DDCC-48CA-B57E-9FF0E7CF2DF1}">
      <dsp:nvSpPr>
        <dsp:cNvPr id="0" name=""/>
        <dsp:cNvSpPr/>
      </dsp:nvSpPr>
      <dsp:spPr>
        <a:xfrm>
          <a:off x="563817" y="1071711"/>
          <a:ext cx="91440" cy="91440"/>
        </a:xfrm>
        <a:custGeom>
          <a:avLst/>
          <a:gdLst/>
          <a:ahLst/>
          <a:cxnLst/>
          <a:rect l="0" t="0" r="0" b="0"/>
          <a:pathLst>
            <a:path>
              <a:moveTo>
                <a:pt x="45720" y="45720"/>
              </a:moveTo>
              <a:lnTo>
                <a:pt x="45720" y="12041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3968AA-4D57-4043-9E50-58AD5369AB2C}">
      <dsp:nvSpPr>
        <dsp:cNvPr id="0" name=""/>
        <dsp:cNvSpPr/>
      </dsp:nvSpPr>
      <dsp:spPr>
        <a:xfrm>
          <a:off x="-8825" y="1369963"/>
          <a:ext cx="91440" cy="416144"/>
        </a:xfrm>
        <a:custGeom>
          <a:avLst/>
          <a:gdLst/>
          <a:ahLst/>
          <a:cxnLst/>
          <a:rect l="0" t="0" r="0" b="0"/>
          <a:pathLst>
            <a:path>
              <a:moveTo>
                <a:pt x="45720" y="0"/>
              </a:moveTo>
              <a:lnTo>
                <a:pt x="45720" y="416144"/>
              </a:lnTo>
              <a:lnTo>
                <a:pt x="99071" y="41614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7B64F0-5B64-4AB1-8D56-95CE4B83F20B}">
      <dsp:nvSpPr>
        <dsp:cNvPr id="0" name=""/>
        <dsp:cNvSpPr/>
      </dsp:nvSpPr>
      <dsp:spPr>
        <a:xfrm>
          <a:off x="-8825" y="1369963"/>
          <a:ext cx="91440" cy="163612"/>
        </a:xfrm>
        <a:custGeom>
          <a:avLst/>
          <a:gdLst/>
          <a:ahLst/>
          <a:cxnLst/>
          <a:rect l="0" t="0" r="0" b="0"/>
          <a:pathLst>
            <a:path>
              <a:moveTo>
                <a:pt x="45720" y="0"/>
              </a:moveTo>
              <a:lnTo>
                <a:pt x="45720" y="163612"/>
              </a:lnTo>
              <a:lnTo>
                <a:pt x="99071" y="16361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AC4377-C1E5-452D-8D3D-47F6AAB987C7}">
      <dsp:nvSpPr>
        <dsp:cNvPr id="0" name=""/>
        <dsp:cNvSpPr/>
      </dsp:nvSpPr>
      <dsp:spPr>
        <a:xfrm>
          <a:off x="179166" y="1071711"/>
          <a:ext cx="430371" cy="91440"/>
        </a:xfrm>
        <a:custGeom>
          <a:avLst/>
          <a:gdLst/>
          <a:ahLst/>
          <a:cxnLst/>
          <a:rect l="0" t="0" r="0" b="0"/>
          <a:pathLst>
            <a:path>
              <a:moveTo>
                <a:pt x="430371" y="45720"/>
              </a:moveTo>
              <a:lnTo>
                <a:pt x="430371" y="83066"/>
              </a:lnTo>
              <a:lnTo>
                <a:pt x="0" y="83066"/>
              </a:lnTo>
              <a:lnTo>
                <a:pt x="0" y="12041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A1B8C0-F4C0-41A9-9C52-D774ACBA615A}">
      <dsp:nvSpPr>
        <dsp:cNvPr id="0" name=""/>
        <dsp:cNvSpPr/>
      </dsp:nvSpPr>
      <dsp:spPr>
        <a:xfrm>
          <a:off x="609537" y="612367"/>
          <a:ext cx="1246654" cy="327224"/>
        </a:xfrm>
        <a:custGeom>
          <a:avLst/>
          <a:gdLst/>
          <a:ahLst/>
          <a:cxnLst/>
          <a:rect l="0" t="0" r="0" b="0"/>
          <a:pathLst>
            <a:path>
              <a:moveTo>
                <a:pt x="1246654" y="0"/>
              </a:moveTo>
              <a:lnTo>
                <a:pt x="1246654" y="289878"/>
              </a:lnTo>
              <a:lnTo>
                <a:pt x="0" y="289878"/>
              </a:lnTo>
              <a:lnTo>
                <a:pt x="0" y="32722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B66DEA-49E4-4762-91C3-ABD88FE95CD9}">
      <dsp:nvSpPr>
        <dsp:cNvPr id="0" name=""/>
        <dsp:cNvSpPr/>
      </dsp:nvSpPr>
      <dsp:spPr>
        <a:xfrm>
          <a:off x="1678353" y="434528"/>
          <a:ext cx="355678" cy="17783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GB" sz="1100" kern="1200" dirty="0"/>
        </a:p>
      </dsp:txBody>
      <dsp:txXfrm>
        <a:off x="1678353" y="434528"/>
        <a:ext cx="355678" cy="177839"/>
      </dsp:txXfrm>
    </dsp:sp>
    <dsp:sp modelId="{498C0882-CB83-4AEC-B299-96E197115439}">
      <dsp:nvSpPr>
        <dsp:cNvPr id="0" name=""/>
        <dsp:cNvSpPr/>
      </dsp:nvSpPr>
      <dsp:spPr>
        <a:xfrm>
          <a:off x="431698" y="939592"/>
          <a:ext cx="355678" cy="17783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GB" sz="1100" kern="1200" dirty="0"/>
        </a:p>
      </dsp:txBody>
      <dsp:txXfrm>
        <a:off x="431698" y="939592"/>
        <a:ext cx="355678" cy="177839"/>
      </dsp:txXfrm>
    </dsp:sp>
    <dsp:sp modelId="{28477293-3E25-4BAD-A8E3-5565A149F7A8}">
      <dsp:nvSpPr>
        <dsp:cNvPr id="0" name=""/>
        <dsp:cNvSpPr/>
      </dsp:nvSpPr>
      <dsp:spPr>
        <a:xfrm>
          <a:off x="1326" y="1192124"/>
          <a:ext cx="355678" cy="1778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326" y="1192124"/>
        <a:ext cx="355678" cy="177839"/>
      </dsp:txXfrm>
    </dsp:sp>
    <dsp:sp modelId="{EE1A0A48-D8F7-430C-8E83-D879C99A29B8}">
      <dsp:nvSpPr>
        <dsp:cNvPr id="0" name=""/>
        <dsp:cNvSpPr/>
      </dsp:nvSpPr>
      <dsp:spPr>
        <a:xfrm>
          <a:off x="90246" y="1444656"/>
          <a:ext cx="355678" cy="1778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90246" y="1444656"/>
        <a:ext cx="355678" cy="177839"/>
      </dsp:txXfrm>
    </dsp:sp>
    <dsp:sp modelId="{EAEBF403-A039-435F-8FBC-DF781EB2BB71}">
      <dsp:nvSpPr>
        <dsp:cNvPr id="0" name=""/>
        <dsp:cNvSpPr/>
      </dsp:nvSpPr>
      <dsp:spPr>
        <a:xfrm>
          <a:off x="90246" y="1697188"/>
          <a:ext cx="355678" cy="1778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90246" y="1697188"/>
        <a:ext cx="355678" cy="177839"/>
      </dsp:txXfrm>
    </dsp:sp>
    <dsp:sp modelId="{2456C22C-C148-40E0-9640-305C79CDAFF1}">
      <dsp:nvSpPr>
        <dsp:cNvPr id="0" name=""/>
        <dsp:cNvSpPr/>
      </dsp:nvSpPr>
      <dsp:spPr>
        <a:xfrm>
          <a:off x="431698" y="1192124"/>
          <a:ext cx="355678" cy="1778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431698" y="1192124"/>
        <a:ext cx="355678" cy="177839"/>
      </dsp:txXfrm>
    </dsp:sp>
    <dsp:sp modelId="{CE64B6BD-8AA2-464E-8F6A-52F437A0F8D3}">
      <dsp:nvSpPr>
        <dsp:cNvPr id="0" name=""/>
        <dsp:cNvSpPr/>
      </dsp:nvSpPr>
      <dsp:spPr>
        <a:xfrm>
          <a:off x="520618" y="1444656"/>
          <a:ext cx="355678" cy="1778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520618" y="1444656"/>
        <a:ext cx="355678" cy="177839"/>
      </dsp:txXfrm>
    </dsp:sp>
    <dsp:sp modelId="{3AC0026F-A87C-4B70-85E9-84249B94032A}">
      <dsp:nvSpPr>
        <dsp:cNvPr id="0" name=""/>
        <dsp:cNvSpPr/>
      </dsp:nvSpPr>
      <dsp:spPr>
        <a:xfrm>
          <a:off x="520618" y="1697188"/>
          <a:ext cx="355678" cy="1778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520618" y="1697188"/>
        <a:ext cx="355678" cy="177839"/>
      </dsp:txXfrm>
    </dsp:sp>
    <dsp:sp modelId="{6E82D1AC-38EF-45F4-8128-B5B3788D8C6F}">
      <dsp:nvSpPr>
        <dsp:cNvPr id="0" name=""/>
        <dsp:cNvSpPr/>
      </dsp:nvSpPr>
      <dsp:spPr>
        <a:xfrm>
          <a:off x="862069" y="1192124"/>
          <a:ext cx="355678" cy="1778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862069" y="1192124"/>
        <a:ext cx="355678" cy="177839"/>
      </dsp:txXfrm>
    </dsp:sp>
    <dsp:sp modelId="{DA0E0A17-9C2C-4C9A-83C0-6F909414F63E}">
      <dsp:nvSpPr>
        <dsp:cNvPr id="0" name=""/>
        <dsp:cNvSpPr/>
      </dsp:nvSpPr>
      <dsp:spPr>
        <a:xfrm>
          <a:off x="1615220" y="939592"/>
          <a:ext cx="355678" cy="17783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GB" sz="1100" kern="1200" dirty="0"/>
        </a:p>
      </dsp:txBody>
      <dsp:txXfrm>
        <a:off x="1615220" y="939592"/>
        <a:ext cx="355678" cy="177839"/>
      </dsp:txXfrm>
    </dsp:sp>
    <dsp:sp modelId="{9A32A1CA-4A3A-4F33-87DE-F790F22F8283}">
      <dsp:nvSpPr>
        <dsp:cNvPr id="0" name=""/>
        <dsp:cNvSpPr/>
      </dsp:nvSpPr>
      <dsp:spPr>
        <a:xfrm>
          <a:off x="1292441" y="1192124"/>
          <a:ext cx="355678" cy="1778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292441" y="1192124"/>
        <a:ext cx="355678" cy="177839"/>
      </dsp:txXfrm>
    </dsp:sp>
    <dsp:sp modelId="{253981EE-7A6C-4491-A5E6-6ABAF397506C}">
      <dsp:nvSpPr>
        <dsp:cNvPr id="0" name=""/>
        <dsp:cNvSpPr/>
      </dsp:nvSpPr>
      <dsp:spPr>
        <a:xfrm>
          <a:off x="1077255" y="1444656"/>
          <a:ext cx="355678" cy="1778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077255" y="1444656"/>
        <a:ext cx="355678" cy="177839"/>
      </dsp:txXfrm>
    </dsp:sp>
    <dsp:sp modelId="{8AAF6419-D64E-474B-86F1-765A39917F00}">
      <dsp:nvSpPr>
        <dsp:cNvPr id="0" name=""/>
        <dsp:cNvSpPr/>
      </dsp:nvSpPr>
      <dsp:spPr>
        <a:xfrm>
          <a:off x="1507627" y="1444656"/>
          <a:ext cx="355678" cy="1778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507627" y="1444656"/>
        <a:ext cx="355678" cy="177839"/>
      </dsp:txXfrm>
    </dsp:sp>
    <dsp:sp modelId="{6D54EB39-FE40-4AE0-8A78-0F65031B908A}">
      <dsp:nvSpPr>
        <dsp:cNvPr id="0" name=""/>
        <dsp:cNvSpPr/>
      </dsp:nvSpPr>
      <dsp:spPr>
        <a:xfrm>
          <a:off x="1937998" y="1192124"/>
          <a:ext cx="355678" cy="1778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937998" y="1192124"/>
        <a:ext cx="355678" cy="177839"/>
      </dsp:txXfrm>
    </dsp:sp>
    <dsp:sp modelId="{43FB4E25-6E39-4285-98FC-DE104CE63B6D}">
      <dsp:nvSpPr>
        <dsp:cNvPr id="0" name=""/>
        <dsp:cNvSpPr/>
      </dsp:nvSpPr>
      <dsp:spPr>
        <a:xfrm>
          <a:off x="1937998" y="1444656"/>
          <a:ext cx="355678" cy="1778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937998" y="1444656"/>
        <a:ext cx="355678" cy="177839"/>
      </dsp:txXfrm>
    </dsp:sp>
    <dsp:sp modelId="{7B058C96-85C3-46BF-952D-7B8A3E50A0B0}">
      <dsp:nvSpPr>
        <dsp:cNvPr id="0" name=""/>
        <dsp:cNvSpPr/>
      </dsp:nvSpPr>
      <dsp:spPr>
        <a:xfrm>
          <a:off x="1507627" y="1697188"/>
          <a:ext cx="355678" cy="1778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507627" y="1697188"/>
        <a:ext cx="355678" cy="177839"/>
      </dsp:txXfrm>
    </dsp:sp>
    <dsp:sp modelId="{7852340D-9429-42F9-9F3C-D437A44879EE}">
      <dsp:nvSpPr>
        <dsp:cNvPr id="0" name=""/>
        <dsp:cNvSpPr/>
      </dsp:nvSpPr>
      <dsp:spPr>
        <a:xfrm>
          <a:off x="1937998" y="1697188"/>
          <a:ext cx="355678" cy="1778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937998" y="1697188"/>
        <a:ext cx="355678" cy="177839"/>
      </dsp:txXfrm>
    </dsp:sp>
    <dsp:sp modelId="{D854FCB6-A5C2-4787-B441-6631810B6194}">
      <dsp:nvSpPr>
        <dsp:cNvPr id="0" name=""/>
        <dsp:cNvSpPr/>
      </dsp:nvSpPr>
      <dsp:spPr>
        <a:xfrm>
          <a:off x="2368370" y="1697188"/>
          <a:ext cx="355678" cy="1778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2368370" y="1697188"/>
        <a:ext cx="355678" cy="177839"/>
      </dsp:txXfrm>
    </dsp:sp>
    <dsp:sp modelId="{1016F2B4-2ADF-4883-BB9D-F42F1C902B7A}">
      <dsp:nvSpPr>
        <dsp:cNvPr id="0" name=""/>
        <dsp:cNvSpPr/>
      </dsp:nvSpPr>
      <dsp:spPr>
        <a:xfrm>
          <a:off x="2925007" y="939592"/>
          <a:ext cx="355678" cy="17783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GB" sz="1100" kern="1200" dirty="0"/>
        </a:p>
      </dsp:txBody>
      <dsp:txXfrm>
        <a:off x="2925007" y="939592"/>
        <a:ext cx="355678" cy="177839"/>
      </dsp:txXfrm>
    </dsp:sp>
    <dsp:sp modelId="{534EFD69-C98C-4703-BC22-EBD3F9AAEBFA}">
      <dsp:nvSpPr>
        <dsp:cNvPr id="0" name=""/>
        <dsp:cNvSpPr/>
      </dsp:nvSpPr>
      <dsp:spPr>
        <a:xfrm>
          <a:off x="2709821" y="1192124"/>
          <a:ext cx="355678" cy="1778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2709821" y="1192124"/>
        <a:ext cx="355678" cy="177839"/>
      </dsp:txXfrm>
    </dsp:sp>
    <dsp:sp modelId="{2D1F7249-26DA-4C88-9E6C-4127DE049A35}">
      <dsp:nvSpPr>
        <dsp:cNvPr id="0" name=""/>
        <dsp:cNvSpPr/>
      </dsp:nvSpPr>
      <dsp:spPr>
        <a:xfrm>
          <a:off x="2709821" y="1444656"/>
          <a:ext cx="355678" cy="1778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2709821" y="1444656"/>
        <a:ext cx="355678" cy="177839"/>
      </dsp:txXfrm>
    </dsp:sp>
    <dsp:sp modelId="{FFF1A7CE-0172-40D8-A282-F8CA45AA2E94}">
      <dsp:nvSpPr>
        <dsp:cNvPr id="0" name=""/>
        <dsp:cNvSpPr/>
      </dsp:nvSpPr>
      <dsp:spPr>
        <a:xfrm>
          <a:off x="2798741" y="1697188"/>
          <a:ext cx="355678" cy="1778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2798741" y="1697188"/>
        <a:ext cx="355678" cy="177839"/>
      </dsp:txXfrm>
    </dsp:sp>
    <dsp:sp modelId="{50E70373-905F-458F-96C3-0A1BF4292589}">
      <dsp:nvSpPr>
        <dsp:cNvPr id="0" name=""/>
        <dsp:cNvSpPr/>
      </dsp:nvSpPr>
      <dsp:spPr>
        <a:xfrm>
          <a:off x="2798741" y="1949720"/>
          <a:ext cx="355678" cy="1778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2798741" y="1949720"/>
        <a:ext cx="355678" cy="177839"/>
      </dsp:txXfrm>
    </dsp:sp>
    <dsp:sp modelId="{6D4138BE-1AC2-434D-AAC1-FBCD41865D90}">
      <dsp:nvSpPr>
        <dsp:cNvPr id="0" name=""/>
        <dsp:cNvSpPr/>
      </dsp:nvSpPr>
      <dsp:spPr>
        <a:xfrm>
          <a:off x="3140193" y="1192124"/>
          <a:ext cx="355678" cy="1778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3140193" y="1192124"/>
        <a:ext cx="355678" cy="177839"/>
      </dsp:txXfrm>
    </dsp:sp>
    <dsp:sp modelId="{F10644CB-34EA-4094-B077-5B2313B0C6F2}">
      <dsp:nvSpPr>
        <dsp:cNvPr id="0" name=""/>
        <dsp:cNvSpPr/>
      </dsp:nvSpPr>
      <dsp:spPr>
        <a:xfrm>
          <a:off x="3229113" y="1444656"/>
          <a:ext cx="355678" cy="1778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3229113" y="1444656"/>
        <a:ext cx="355678" cy="177839"/>
      </dsp:txXfrm>
    </dsp:sp>
    <dsp:sp modelId="{E3D68746-CC2F-4830-82BC-8975D928141B}">
      <dsp:nvSpPr>
        <dsp:cNvPr id="0" name=""/>
        <dsp:cNvSpPr/>
      </dsp:nvSpPr>
      <dsp:spPr>
        <a:xfrm>
          <a:off x="1463167" y="687060"/>
          <a:ext cx="355678" cy="177839"/>
        </a:xfrm>
        <a:prstGeom prst="rect">
          <a:avLst/>
        </a:prstGeom>
        <a:solidFill>
          <a:schemeClr val="accent6">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463167" y="687060"/>
        <a:ext cx="355678" cy="1778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80048-4C60-4463-924A-BC2C88095E4E}">
      <dsp:nvSpPr>
        <dsp:cNvPr id="0" name=""/>
        <dsp:cNvSpPr/>
      </dsp:nvSpPr>
      <dsp:spPr>
        <a:xfrm>
          <a:off x="1437956" y="496409"/>
          <a:ext cx="148615" cy="1159197"/>
        </a:xfrm>
        <a:custGeom>
          <a:avLst/>
          <a:gdLst/>
          <a:ahLst/>
          <a:cxnLst/>
          <a:rect l="0" t="0" r="0" b="0"/>
          <a:pathLst>
            <a:path>
              <a:moveTo>
                <a:pt x="0" y="0"/>
              </a:moveTo>
              <a:lnTo>
                <a:pt x="0" y="1159197"/>
              </a:lnTo>
              <a:lnTo>
                <a:pt x="148615" y="11591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1D52B4-1073-4C0F-B168-79406E2BF40B}">
      <dsp:nvSpPr>
        <dsp:cNvPr id="0" name=""/>
        <dsp:cNvSpPr/>
      </dsp:nvSpPr>
      <dsp:spPr>
        <a:xfrm>
          <a:off x="1437956" y="496409"/>
          <a:ext cx="148615" cy="455752"/>
        </a:xfrm>
        <a:custGeom>
          <a:avLst/>
          <a:gdLst/>
          <a:ahLst/>
          <a:cxnLst/>
          <a:rect l="0" t="0" r="0" b="0"/>
          <a:pathLst>
            <a:path>
              <a:moveTo>
                <a:pt x="0" y="0"/>
              </a:moveTo>
              <a:lnTo>
                <a:pt x="0" y="455752"/>
              </a:lnTo>
              <a:lnTo>
                <a:pt x="148615" y="4557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A1C606-1FE2-46ED-9EB4-11408C30D2AE}">
      <dsp:nvSpPr>
        <dsp:cNvPr id="0" name=""/>
        <dsp:cNvSpPr/>
      </dsp:nvSpPr>
      <dsp:spPr>
        <a:xfrm>
          <a:off x="1338879" y="1025"/>
          <a:ext cx="990766" cy="495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Social awareness</a:t>
          </a:r>
          <a:endParaRPr lang="en-GB" sz="1300" kern="1200" dirty="0"/>
        </a:p>
      </dsp:txBody>
      <dsp:txXfrm>
        <a:off x="1338879" y="1025"/>
        <a:ext cx="990766" cy="495383"/>
      </dsp:txXfrm>
    </dsp:sp>
    <dsp:sp modelId="{4489BB2E-F5F7-4775-8475-B41E178CB83D}">
      <dsp:nvSpPr>
        <dsp:cNvPr id="0" name=""/>
        <dsp:cNvSpPr/>
      </dsp:nvSpPr>
      <dsp:spPr>
        <a:xfrm>
          <a:off x="1586571" y="704470"/>
          <a:ext cx="990766" cy="495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Empathy</a:t>
          </a:r>
          <a:endParaRPr lang="en-GB" sz="1300" kern="1200" dirty="0"/>
        </a:p>
      </dsp:txBody>
      <dsp:txXfrm>
        <a:off x="1586571" y="704470"/>
        <a:ext cx="990766" cy="495383"/>
      </dsp:txXfrm>
    </dsp:sp>
    <dsp:sp modelId="{DA538805-5BB0-41B3-AD20-3D650564290E}">
      <dsp:nvSpPr>
        <dsp:cNvPr id="0" name=""/>
        <dsp:cNvSpPr/>
      </dsp:nvSpPr>
      <dsp:spPr>
        <a:xfrm>
          <a:off x="1586571" y="1407914"/>
          <a:ext cx="990766" cy="495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Organisational</a:t>
          </a:r>
          <a:r>
            <a:rPr lang="en-US" sz="1300" kern="1200" dirty="0"/>
            <a:t> awareness</a:t>
          </a:r>
          <a:endParaRPr lang="en-GB" sz="1300" kern="1200" dirty="0"/>
        </a:p>
      </dsp:txBody>
      <dsp:txXfrm>
        <a:off x="1586571" y="1407914"/>
        <a:ext cx="990766" cy="4953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FC693-D702-4B1B-822E-70793B3BCB33}">
      <dsp:nvSpPr>
        <dsp:cNvPr id="0" name=""/>
        <dsp:cNvSpPr/>
      </dsp:nvSpPr>
      <dsp:spPr>
        <a:xfrm>
          <a:off x="2368548" y="455448"/>
          <a:ext cx="168275" cy="2507636"/>
        </a:xfrm>
        <a:custGeom>
          <a:avLst/>
          <a:gdLst/>
          <a:ahLst/>
          <a:cxnLst/>
          <a:rect l="0" t="0" r="0" b="0"/>
          <a:pathLst>
            <a:path>
              <a:moveTo>
                <a:pt x="0" y="0"/>
              </a:moveTo>
              <a:lnTo>
                <a:pt x="0" y="2507636"/>
              </a:lnTo>
              <a:lnTo>
                <a:pt x="168275" y="25076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1E20FA-A336-40A9-876C-003B833BE7DF}">
      <dsp:nvSpPr>
        <dsp:cNvPr id="0" name=""/>
        <dsp:cNvSpPr/>
      </dsp:nvSpPr>
      <dsp:spPr>
        <a:xfrm>
          <a:off x="2368548" y="455448"/>
          <a:ext cx="168275" cy="1960412"/>
        </a:xfrm>
        <a:custGeom>
          <a:avLst/>
          <a:gdLst/>
          <a:ahLst/>
          <a:cxnLst/>
          <a:rect l="0" t="0" r="0" b="0"/>
          <a:pathLst>
            <a:path>
              <a:moveTo>
                <a:pt x="0" y="0"/>
              </a:moveTo>
              <a:lnTo>
                <a:pt x="0" y="1960412"/>
              </a:lnTo>
              <a:lnTo>
                <a:pt x="168275" y="19604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2D3227-F916-4058-B799-B1BEFA5AACD3}">
      <dsp:nvSpPr>
        <dsp:cNvPr id="0" name=""/>
        <dsp:cNvSpPr/>
      </dsp:nvSpPr>
      <dsp:spPr>
        <a:xfrm>
          <a:off x="2368548" y="455448"/>
          <a:ext cx="168275" cy="1408296"/>
        </a:xfrm>
        <a:custGeom>
          <a:avLst/>
          <a:gdLst/>
          <a:ahLst/>
          <a:cxnLst/>
          <a:rect l="0" t="0" r="0" b="0"/>
          <a:pathLst>
            <a:path>
              <a:moveTo>
                <a:pt x="0" y="0"/>
              </a:moveTo>
              <a:lnTo>
                <a:pt x="0" y="1408296"/>
              </a:lnTo>
              <a:lnTo>
                <a:pt x="168275" y="14082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AB7FE0-5B16-45BF-B3ED-BBC587166A4C}">
      <dsp:nvSpPr>
        <dsp:cNvPr id="0" name=""/>
        <dsp:cNvSpPr/>
      </dsp:nvSpPr>
      <dsp:spPr>
        <a:xfrm>
          <a:off x="2368548" y="455448"/>
          <a:ext cx="168275" cy="901351"/>
        </a:xfrm>
        <a:custGeom>
          <a:avLst/>
          <a:gdLst/>
          <a:ahLst/>
          <a:cxnLst/>
          <a:rect l="0" t="0" r="0" b="0"/>
          <a:pathLst>
            <a:path>
              <a:moveTo>
                <a:pt x="0" y="0"/>
              </a:moveTo>
              <a:lnTo>
                <a:pt x="0" y="901351"/>
              </a:lnTo>
              <a:lnTo>
                <a:pt x="168275" y="9013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E68042-B709-46F6-9EBA-92A2FCFE0768}">
      <dsp:nvSpPr>
        <dsp:cNvPr id="0" name=""/>
        <dsp:cNvSpPr/>
      </dsp:nvSpPr>
      <dsp:spPr>
        <a:xfrm>
          <a:off x="2368548" y="455448"/>
          <a:ext cx="168275" cy="348801"/>
        </a:xfrm>
        <a:custGeom>
          <a:avLst/>
          <a:gdLst/>
          <a:ahLst/>
          <a:cxnLst/>
          <a:rect l="0" t="0" r="0" b="0"/>
          <a:pathLst>
            <a:path>
              <a:moveTo>
                <a:pt x="0" y="0"/>
              </a:moveTo>
              <a:lnTo>
                <a:pt x="0" y="348801"/>
              </a:lnTo>
              <a:lnTo>
                <a:pt x="168275" y="3488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F52903-E1E4-4EED-A801-0D15E08BCDBE}">
      <dsp:nvSpPr>
        <dsp:cNvPr id="0" name=""/>
        <dsp:cNvSpPr/>
      </dsp:nvSpPr>
      <dsp:spPr>
        <a:xfrm>
          <a:off x="2278136" y="3387"/>
          <a:ext cx="904122" cy="452061"/>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Relationship Management </a:t>
          </a:r>
          <a:endParaRPr lang="en-GB" sz="1200" kern="1200" dirty="0"/>
        </a:p>
      </dsp:txBody>
      <dsp:txXfrm>
        <a:off x="2278136" y="3387"/>
        <a:ext cx="904122" cy="452061"/>
      </dsp:txXfrm>
    </dsp:sp>
    <dsp:sp modelId="{ED368C6B-E91D-4A57-B3F7-8C941F34BE41}">
      <dsp:nvSpPr>
        <dsp:cNvPr id="0" name=""/>
        <dsp:cNvSpPr/>
      </dsp:nvSpPr>
      <dsp:spPr>
        <a:xfrm>
          <a:off x="2536823" y="578218"/>
          <a:ext cx="904122" cy="452061"/>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Inspirational Leader</a:t>
          </a:r>
          <a:endParaRPr lang="en-GB" sz="1200" kern="1200" dirty="0"/>
        </a:p>
      </dsp:txBody>
      <dsp:txXfrm>
        <a:off x="2536823" y="578218"/>
        <a:ext cx="904122" cy="452061"/>
      </dsp:txXfrm>
    </dsp:sp>
    <dsp:sp modelId="{7A4E1236-7559-4C0E-9B75-B1B693ECFF80}">
      <dsp:nvSpPr>
        <dsp:cNvPr id="0" name=""/>
        <dsp:cNvSpPr/>
      </dsp:nvSpPr>
      <dsp:spPr>
        <a:xfrm>
          <a:off x="2536823" y="1130768"/>
          <a:ext cx="904122" cy="452061"/>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Influence</a:t>
          </a:r>
          <a:endParaRPr lang="en-GB" sz="1200" kern="1200" dirty="0"/>
        </a:p>
      </dsp:txBody>
      <dsp:txXfrm>
        <a:off x="2536823" y="1130768"/>
        <a:ext cx="904122" cy="452061"/>
      </dsp:txXfrm>
    </dsp:sp>
    <dsp:sp modelId="{A6A25556-DF7F-457B-9060-2190EEA466D3}">
      <dsp:nvSpPr>
        <dsp:cNvPr id="0" name=""/>
        <dsp:cNvSpPr/>
      </dsp:nvSpPr>
      <dsp:spPr>
        <a:xfrm>
          <a:off x="2536823" y="1637714"/>
          <a:ext cx="904122" cy="452061"/>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Coach and mentor</a:t>
          </a:r>
          <a:endParaRPr lang="en-GB" sz="1200" kern="1200" dirty="0"/>
        </a:p>
      </dsp:txBody>
      <dsp:txXfrm>
        <a:off x="2536823" y="1637714"/>
        <a:ext cx="904122" cy="452061"/>
      </dsp:txXfrm>
    </dsp:sp>
    <dsp:sp modelId="{E36234E2-27BF-43F1-9746-D68D6D13BCCE}">
      <dsp:nvSpPr>
        <dsp:cNvPr id="0" name=""/>
        <dsp:cNvSpPr/>
      </dsp:nvSpPr>
      <dsp:spPr>
        <a:xfrm>
          <a:off x="2536823" y="2189830"/>
          <a:ext cx="904122" cy="452061"/>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Teamwork</a:t>
          </a:r>
          <a:endParaRPr lang="en-GB" sz="1200" kern="1200" dirty="0"/>
        </a:p>
      </dsp:txBody>
      <dsp:txXfrm>
        <a:off x="2536823" y="2189830"/>
        <a:ext cx="904122" cy="452061"/>
      </dsp:txXfrm>
    </dsp:sp>
    <dsp:sp modelId="{8E4DAD78-B842-48E6-8512-9D1CF7EE42FC}">
      <dsp:nvSpPr>
        <dsp:cNvPr id="0" name=""/>
        <dsp:cNvSpPr/>
      </dsp:nvSpPr>
      <dsp:spPr>
        <a:xfrm>
          <a:off x="2536823" y="2737054"/>
          <a:ext cx="904122" cy="452061"/>
        </a:xfrm>
        <a:prstGeom prst="rect">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Conflict management </a:t>
          </a:r>
          <a:endParaRPr lang="en-GB" sz="1200" kern="1200" dirty="0"/>
        </a:p>
      </dsp:txBody>
      <dsp:txXfrm>
        <a:off x="2536823" y="2737054"/>
        <a:ext cx="904122" cy="45206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0F58B-A782-FDF1-7623-03C0760CD8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2D21A2F-017E-9FFC-A7D7-B5C2EBAD4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4C31DE6-2D6C-8C0F-FA77-23F7724FEFF7}"/>
              </a:ext>
            </a:extLst>
          </p:cNvPr>
          <p:cNvSpPr>
            <a:spLocks noGrp="1"/>
          </p:cNvSpPr>
          <p:nvPr>
            <p:ph type="dt" sz="half" idx="10"/>
          </p:nvPr>
        </p:nvSpPr>
        <p:spPr/>
        <p:txBody>
          <a:bodyPr/>
          <a:lstStyle/>
          <a:p>
            <a:fld id="{5761999C-FFA3-41F6-A26A-7B2854C4C315}" type="datetimeFigureOut">
              <a:rPr lang="en-GB" smtClean="0"/>
              <a:t>24/09/2025</a:t>
            </a:fld>
            <a:endParaRPr lang="en-GB"/>
          </a:p>
        </p:txBody>
      </p:sp>
      <p:sp>
        <p:nvSpPr>
          <p:cNvPr id="5" name="Footer Placeholder 4">
            <a:extLst>
              <a:ext uri="{FF2B5EF4-FFF2-40B4-BE49-F238E27FC236}">
                <a16:creationId xmlns:a16="http://schemas.microsoft.com/office/drawing/2014/main" id="{B09158A5-EC10-BD2C-8131-9957E20B8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906DBB-750B-181A-EC93-E4B520678C8E}"/>
              </a:ext>
            </a:extLst>
          </p:cNvPr>
          <p:cNvSpPr>
            <a:spLocks noGrp="1"/>
          </p:cNvSpPr>
          <p:nvPr>
            <p:ph type="sldNum" sz="quarter" idx="12"/>
          </p:nvPr>
        </p:nvSpPr>
        <p:spPr/>
        <p:txBody>
          <a:bodyPr/>
          <a:lstStyle/>
          <a:p>
            <a:fld id="{AB42783C-6FE0-4196-BF4F-5CF5E7556430}" type="slidenum">
              <a:rPr lang="en-GB" smtClean="0"/>
              <a:t>‹#›</a:t>
            </a:fld>
            <a:endParaRPr lang="en-GB"/>
          </a:p>
        </p:txBody>
      </p:sp>
      <p:sp>
        <p:nvSpPr>
          <p:cNvPr id="7" name="Rectangle 6">
            <a:extLst>
              <a:ext uri="{FF2B5EF4-FFF2-40B4-BE49-F238E27FC236}">
                <a16:creationId xmlns:a16="http://schemas.microsoft.com/office/drawing/2014/main" id="{0E390D7E-1B07-5770-E99D-B84FECFF2627}"/>
              </a:ext>
            </a:extLst>
          </p:cNvPr>
          <p:cNvSpPr/>
          <p:nvPr userDrawn="1"/>
        </p:nvSpPr>
        <p:spPr>
          <a:xfrm>
            <a:off x="11464506" y="0"/>
            <a:ext cx="727494" cy="6858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FEC04E50-10CF-5C74-5F4B-A991199D42B4}"/>
              </a:ext>
            </a:extLst>
          </p:cNvPr>
          <p:cNvCxnSpPr/>
          <p:nvPr userDrawn="1"/>
        </p:nvCxnSpPr>
        <p:spPr>
          <a:xfrm flipH="1" flipV="1">
            <a:off x="362309" y="5978106"/>
            <a:ext cx="11102197" cy="10351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7710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9C254-4D9B-3EA9-ED0C-320E68DF605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070156-CB62-1BE4-F6E7-891C95C8C2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F68710-1A9C-1BE9-AB27-99D058DF6686}"/>
              </a:ext>
            </a:extLst>
          </p:cNvPr>
          <p:cNvSpPr>
            <a:spLocks noGrp="1"/>
          </p:cNvSpPr>
          <p:nvPr>
            <p:ph type="dt" sz="half" idx="10"/>
          </p:nvPr>
        </p:nvSpPr>
        <p:spPr/>
        <p:txBody>
          <a:bodyPr/>
          <a:lstStyle/>
          <a:p>
            <a:fld id="{5761999C-FFA3-41F6-A26A-7B2854C4C315}" type="datetimeFigureOut">
              <a:rPr lang="en-GB" smtClean="0"/>
              <a:t>24/09/2025</a:t>
            </a:fld>
            <a:endParaRPr lang="en-GB"/>
          </a:p>
        </p:txBody>
      </p:sp>
      <p:sp>
        <p:nvSpPr>
          <p:cNvPr id="5" name="Footer Placeholder 4">
            <a:extLst>
              <a:ext uri="{FF2B5EF4-FFF2-40B4-BE49-F238E27FC236}">
                <a16:creationId xmlns:a16="http://schemas.microsoft.com/office/drawing/2014/main" id="{647C5D0B-BB8E-E8EF-4A95-F577DA0D4F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37286B-5D51-FF0F-873E-8762F0F44337}"/>
              </a:ext>
            </a:extLst>
          </p:cNvPr>
          <p:cNvSpPr>
            <a:spLocks noGrp="1"/>
          </p:cNvSpPr>
          <p:nvPr>
            <p:ph type="sldNum" sz="quarter" idx="12"/>
          </p:nvPr>
        </p:nvSpPr>
        <p:spPr/>
        <p:txBody>
          <a:bodyPr/>
          <a:lstStyle/>
          <a:p>
            <a:fld id="{AB42783C-6FE0-4196-BF4F-5CF5E7556430}" type="slidenum">
              <a:rPr lang="en-GB" smtClean="0"/>
              <a:t>‹#›</a:t>
            </a:fld>
            <a:endParaRPr lang="en-GB"/>
          </a:p>
        </p:txBody>
      </p:sp>
    </p:spTree>
    <p:extLst>
      <p:ext uri="{BB962C8B-B14F-4D97-AF65-F5344CB8AC3E}">
        <p14:creationId xmlns:p14="http://schemas.microsoft.com/office/powerpoint/2010/main" val="2861761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4E374C-FF83-8035-C73D-068934E49A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006DC1-FCB2-C7AA-F341-75066B8C95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0396FC-60EC-84D0-19F2-E7886E1D736F}"/>
              </a:ext>
            </a:extLst>
          </p:cNvPr>
          <p:cNvSpPr>
            <a:spLocks noGrp="1"/>
          </p:cNvSpPr>
          <p:nvPr>
            <p:ph type="dt" sz="half" idx="10"/>
          </p:nvPr>
        </p:nvSpPr>
        <p:spPr/>
        <p:txBody>
          <a:bodyPr/>
          <a:lstStyle/>
          <a:p>
            <a:fld id="{5761999C-FFA3-41F6-A26A-7B2854C4C315}" type="datetimeFigureOut">
              <a:rPr lang="en-GB" smtClean="0"/>
              <a:t>24/09/2025</a:t>
            </a:fld>
            <a:endParaRPr lang="en-GB"/>
          </a:p>
        </p:txBody>
      </p:sp>
      <p:sp>
        <p:nvSpPr>
          <p:cNvPr id="5" name="Footer Placeholder 4">
            <a:extLst>
              <a:ext uri="{FF2B5EF4-FFF2-40B4-BE49-F238E27FC236}">
                <a16:creationId xmlns:a16="http://schemas.microsoft.com/office/drawing/2014/main" id="{CF409CEB-9876-C034-12CD-0A5D5F1AC5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1F83F-DEE3-56E7-1E07-214E9AB8BB73}"/>
              </a:ext>
            </a:extLst>
          </p:cNvPr>
          <p:cNvSpPr>
            <a:spLocks noGrp="1"/>
          </p:cNvSpPr>
          <p:nvPr>
            <p:ph type="sldNum" sz="quarter" idx="12"/>
          </p:nvPr>
        </p:nvSpPr>
        <p:spPr/>
        <p:txBody>
          <a:bodyPr/>
          <a:lstStyle/>
          <a:p>
            <a:fld id="{AB42783C-6FE0-4196-BF4F-5CF5E7556430}" type="slidenum">
              <a:rPr lang="en-GB" smtClean="0"/>
              <a:t>‹#›</a:t>
            </a:fld>
            <a:endParaRPr lang="en-GB"/>
          </a:p>
        </p:txBody>
      </p:sp>
    </p:spTree>
    <p:extLst>
      <p:ext uri="{BB962C8B-B14F-4D97-AF65-F5344CB8AC3E}">
        <p14:creationId xmlns:p14="http://schemas.microsoft.com/office/powerpoint/2010/main" val="2373166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 long titl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3200" y="4950693"/>
            <a:ext cx="11745600" cy="288032"/>
          </a:xfrm>
        </p:spPr>
        <p:txBody>
          <a:bodyPr lIns="324000" rIns="324000"/>
          <a:lstStyle>
            <a:lvl1pPr marL="0" indent="0" algn="l">
              <a:buNone/>
              <a:defRPr>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dirty="0"/>
          </a:p>
        </p:txBody>
      </p:sp>
      <p:sp>
        <p:nvSpPr>
          <p:cNvPr id="17" name="Date Placeholder 16"/>
          <p:cNvSpPr>
            <a:spLocks noGrp="1"/>
          </p:cNvSpPr>
          <p:nvPr>
            <p:ph type="dt" sz="half" idx="12"/>
          </p:nvPr>
        </p:nvSpPr>
        <p:spPr>
          <a:xfrm>
            <a:off x="223200" y="5439891"/>
            <a:ext cx="11745600" cy="288032"/>
          </a:xfrm>
        </p:spPr>
        <p:txBody>
          <a:bodyPr lIns="324000" rIns="324000"/>
          <a:lstStyle>
            <a:lvl1pPr>
              <a:defRPr sz="1400">
                <a:solidFill>
                  <a:schemeClr val="bg1"/>
                </a:solidFill>
              </a:defRPr>
            </a:lvl1pPr>
          </a:lstStyle>
          <a:p>
            <a:r>
              <a:rPr lang="nb-NO"/>
              <a:t>Name Surname, Place, Date</a:t>
            </a:r>
            <a:endParaRPr lang="nb-NO" dirty="0"/>
          </a:p>
        </p:txBody>
      </p:sp>
      <p:cxnSp>
        <p:nvCxnSpPr>
          <p:cNvPr id="8" name="Rett linje 11"/>
          <p:cNvCxnSpPr/>
          <p:nvPr userDrawn="1"/>
        </p:nvCxnSpPr>
        <p:spPr>
          <a:xfrm>
            <a:off x="223200" y="6393600"/>
            <a:ext cx="1174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290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8208-393A-224C-312A-71ACC6A9C8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DFBBAD-8E99-EE96-FBD2-FBB6FE2233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4CDD5C-6F81-3409-91E4-A3DEFD366FB9}"/>
              </a:ext>
            </a:extLst>
          </p:cNvPr>
          <p:cNvSpPr>
            <a:spLocks noGrp="1"/>
          </p:cNvSpPr>
          <p:nvPr>
            <p:ph type="dt" sz="half" idx="10"/>
          </p:nvPr>
        </p:nvSpPr>
        <p:spPr/>
        <p:txBody>
          <a:bodyPr/>
          <a:lstStyle/>
          <a:p>
            <a:fld id="{5761999C-FFA3-41F6-A26A-7B2854C4C315}" type="datetimeFigureOut">
              <a:rPr lang="en-GB" smtClean="0"/>
              <a:t>24/09/2025</a:t>
            </a:fld>
            <a:endParaRPr lang="en-GB"/>
          </a:p>
        </p:txBody>
      </p:sp>
      <p:sp>
        <p:nvSpPr>
          <p:cNvPr id="5" name="Footer Placeholder 4">
            <a:extLst>
              <a:ext uri="{FF2B5EF4-FFF2-40B4-BE49-F238E27FC236}">
                <a16:creationId xmlns:a16="http://schemas.microsoft.com/office/drawing/2014/main" id="{A9931808-2A29-1A5A-5627-816BFF7EDC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1E1886-C067-A19B-4EF9-524CFA89475F}"/>
              </a:ext>
            </a:extLst>
          </p:cNvPr>
          <p:cNvSpPr>
            <a:spLocks noGrp="1"/>
          </p:cNvSpPr>
          <p:nvPr>
            <p:ph type="sldNum" sz="quarter" idx="12"/>
          </p:nvPr>
        </p:nvSpPr>
        <p:spPr/>
        <p:txBody>
          <a:bodyPr/>
          <a:lstStyle/>
          <a:p>
            <a:fld id="{AB42783C-6FE0-4196-BF4F-5CF5E7556430}" type="slidenum">
              <a:rPr lang="en-GB" smtClean="0"/>
              <a:t>‹#›</a:t>
            </a:fld>
            <a:endParaRPr lang="en-GB"/>
          </a:p>
        </p:txBody>
      </p:sp>
    </p:spTree>
    <p:extLst>
      <p:ext uri="{BB962C8B-B14F-4D97-AF65-F5344CB8AC3E}">
        <p14:creationId xmlns:p14="http://schemas.microsoft.com/office/powerpoint/2010/main" val="406288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EC0AE-AB83-1CEC-971F-55BEBBEAEC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29CF44-51D1-6182-5B98-23199D49E3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D2A0C0-FDA7-537B-39B8-390582014A9C}"/>
              </a:ext>
            </a:extLst>
          </p:cNvPr>
          <p:cNvSpPr>
            <a:spLocks noGrp="1"/>
          </p:cNvSpPr>
          <p:nvPr>
            <p:ph type="dt" sz="half" idx="10"/>
          </p:nvPr>
        </p:nvSpPr>
        <p:spPr/>
        <p:txBody>
          <a:bodyPr/>
          <a:lstStyle/>
          <a:p>
            <a:fld id="{5761999C-FFA3-41F6-A26A-7B2854C4C315}" type="datetimeFigureOut">
              <a:rPr lang="en-GB" smtClean="0"/>
              <a:t>24/09/2025</a:t>
            </a:fld>
            <a:endParaRPr lang="en-GB"/>
          </a:p>
        </p:txBody>
      </p:sp>
      <p:sp>
        <p:nvSpPr>
          <p:cNvPr id="5" name="Footer Placeholder 4">
            <a:extLst>
              <a:ext uri="{FF2B5EF4-FFF2-40B4-BE49-F238E27FC236}">
                <a16:creationId xmlns:a16="http://schemas.microsoft.com/office/drawing/2014/main" id="{1EFB9B45-EA38-6B71-FA8B-F23FA488BD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A5D182-FF16-334A-3270-4705B3FA59B1}"/>
              </a:ext>
            </a:extLst>
          </p:cNvPr>
          <p:cNvSpPr>
            <a:spLocks noGrp="1"/>
          </p:cNvSpPr>
          <p:nvPr>
            <p:ph type="sldNum" sz="quarter" idx="12"/>
          </p:nvPr>
        </p:nvSpPr>
        <p:spPr/>
        <p:txBody>
          <a:bodyPr/>
          <a:lstStyle/>
          <a:p>
            <a:fld id="{AB42783C-6FE0-4196-BF4F-5CF5E7556430}" type="slidenum">
              <a:rPr lang="en-GB" smtClean="0"/>
              <a:t>‹#›</a:t>
            </a:fld>
            <a:endParaRPr lang="en-GB"/>
          </a:p>
        </p:txBody>
      </p:sp>
    </p:spTree>
    <p:extLst>
      <p:ext uri="{BB962C8B-B14F-4D97-AF65-F5344CB8AC3E}">
        <p14:creationId xmlns:p14="http://schemas.microsoft.com/office/powerpoint/2010/main" val="98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9337A-FA10-FA30-0C9B-4481B99C0D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F89666-55CE-37D0-1EDC-33BFD03001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F040BFB-BB86-CA10-2D0E-78006BFDA0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CBF059F-A037-E039-5B35-93F5BBC17599}"/>
              </a:ext>
            </a:extLst>
          </p:cNvPr>
          <p:cNvSpPr>
            <a:spLocks noGrp="1"/>
          </p:cNvSpPr>
          <p:nvPr>
            <p:ph type="dt" sz="half" idx="10"/>
          </p:nvPr>
        </p:nvSpPr>
        <p:spPr/>
        <p:txBody>
          <a:bodyPr/>
          <a:lstStyle/>
          <a:p>
            <a:fld id="{5761999C-FFA3-41F6-A26A-7B2854C4C315}" type="datetimeFigureOut">
              <a:rPr lang="en-GB" smtClean="0"/>
              <a:t>24/09/2025</a:t>
            </a:fld>
            <a:endParaRPr lang="en-GB"/>
          </a:p>
        </p:txBody>
      </p:sp>
      <p:sp>
        <p:nvSpPr>
          <p:cNvPr id="6" name="Footer Placeholder 5">
            <a:extLst>
              <a:ext uri="{FF2B5EF4-FFF2-40B4-BE49-F238E27FC236}">
                <a16:creationId xmlns:a16="http://schemas.microsoft.com/office/drawing/2014/main" id="{861A7E3E-9B16-0D73-3A98-A793444EDC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53B303-A763-7678-C8AA-137E54C5A94C}"/>
              </a:ext>
            </a:extLst>
          </p:cNvPr>
          <p:cNvSpPr>
            <a:spLocks noGrp="1"/>
          </p:cNvSpPr>
          <p:nvPr>
            <p:ph type="sldNum" sz="quarter" idx="12"/>
          </p:nvPr>
        </p:nvSpPr>
        <p:spPr/>
        <p:txBody>
          <a:bodyPr/>
          <a:lstStyle/>
          <a:p>
            <a:fld id="{AB42783C-6FE0-4196-BF4F-5CF5E7556430}" type="slidenum">
              <a:rPr lang="en-GB" smtClean="0"/>
              <a:t>‹#›</a:t>
            </a:fld>
            <a:endParaRPr lang="en-GB"/>
          </a:p>
        </p:txBody>
      </p:sp>
    </p:spTree>
    <p:extLst>
      <p:ext uri="{BB962C8B-B14F-4D97-AF65-F5344CB8AC3E}">
        <p14:creationId xmlns:p14="http://schemas.microsoft.com/office/powerpoint/2010/main" val="61944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F1CBB-A489-AA21-A2B5-8CF92F3C212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9CD581-215F-8C87-00A5-4F478146A1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AC1BBB-BC9D-B514-70D3-90C1195DB7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3557E4A-D358-6022-C72F-4F044F86BB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130124-3F88-A7E7-2AB3-240EFCCCA2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9D45ECB-95F0-72C9-3721-6026E17F8429}"/>
              </a:ext>
            </a:extLst>
          </p:cNvPr>
          <p:cNvSpPr>
            <a:spLocks noGrp="1"/>
          </p:cNvSpPr>
          <p:nvPr>
            <p:ph type="dt" sz="half" idx="10"/>
          </p:nvPr>
        </p:nvSpPr>
        <p:spPr/>
        <p:txBody>
          <a:bodyPr/>
          <a:lstStyle/>
          <a:p>
            <a:fld id="{5761999C-FFA3-41F6-A26A-7B2854C4C315}" type="datetimeFigureOut">
              <a:rPr lang="en-GB" smtClean="0"/>
              <a:t>24/09/2025</a:t>
            </a:fld>
            <a:endParaRPr lang="en-GB"/>
          </a:p>
        </p:txBody>
      </p:sp>
      <p:sp>
        <p:nvSpPr>
          <p:cNvPr id="8" name="Footer Placeholder 7">
            <a:extLst>
              <a:ext uri="{FF2B5EF4-FFF2-40B4-BE49-F238E27FC236}">
                <a16:creationId xmlns:a16="http://schemas.microsoft.com/office/drawing/2014/main" id="{028F971C-9D7E-80FB-7562-79F522A6A85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3D0765-7D8F-4D56-08E8-A539EA51753B}"/>
              </a:ext>
            </a:extLst>
          </p:cNvPr>
          <p:cNvSpPr>
            <a:spLocks noGrp="1"/>
          </p:cNvSpPr>
          <p:nvPr>
            <p:ph type="sldNum" sz="quarter" idx="12"/>
          </p:nvPr>
        </p:nvSpPr>
        <p:spPr/>
        <p:txBody>
          <a:bodyPr/>
          <a:lstStyle/>
          <a:p>
            <a:fld id="{AB42783C-6FE0-4196-BF4F-5CF5E7556430}" type="slidenum">
              <a:rPr lang="en-GB" smtClean="0"/>
              <a:t>‹#›</a:t>
            </a:fld>
            <a:endParaRPr lang="en-GB"/>
          </a:p>
        </p:txBody>
      </p:sp>
    </p:spTree>
    <p:extLst>
      <p:ext uri="{BB962C8B-B14F-4D97-AF65-F5344CB8AC3E}">
        <p14:creationId xmlns:p14="http://schemas.microsoft.com/office/powerpoint/2010/main" val="1366347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870CF-EBA1-112C-4FEB-85EAAA9A5AA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31BF2FA-EEA2-B49F-6615-4E42CE6B1769}"/>
              </a:ext>
            </a:extLst>
          </p:cNvPr>
          <p:cNvSpPr>
            <a:spLocks noGrp="1"/>
          </p:cNvSpPr>
          <p:nvPr>
            <p:ph type="dt" sz="half" idx="10"/>
          </p:nvPr>
        </p:nvSpPr>
        <p:spPr/>
        <p:txBody>
          <a:bodyPr/>
          <a:lstStyle/>
          <a:p>
            <a:fld id="{5761999C-FFA3-41F6-A26A-7B2854C4C315}" type="datetimeFigureOut">
              <a:rPr lang="en-GB" smtClean="0"/>
              <a:t>24/09/2025</a:t>
            </a:fld>
            <a:endParaRPr lang="en-GB"/>
          </a:p>
        </p:txBody>
      </p:sp>
      <p:sp>
        <p:nvSpPr>
          <p:cNvPr id="4" name="Footer Placeholder 3">
            <a:extLst>
              <a:ext uri="{FF2B5EF4-FFF2-40B4-BE49-F238E27FC236}">
                <a16:creationId xmlns:a16="http://schemas.microsoft.com/office/drawing/2014/main" id="{52404817-B171-3316-F9E1-0F943A7546B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832C646-C32B-1FB2-4136-14CFCA66F022}"/>
              </a:ext>
            </a:extLst>
          </p:cNvPr>
          <p:cNvSpPr>
            <a:spLocks noGrp="1"/>
          </p:cNvSpPr>
          <p:nvPr>
            <p:ph type="sldNum" sz="quarter" idx="12"/>
          </p:nvPr>
        </p:nvSpPr>
        <p:spPr/>
        <p:txBody>
          <a:bodyPr/>
          <a:lstStyle/>
          <a:p>
            <a:fld id="{AB42783C-6FE0-4196-BF4F-5CF5E7556430}" type="slidenum">
              <a:rPr lang="en-GB" smtClean="0"/>
              <a:t>‹#›</a:t>
            </a:fld>
            <a:endParaRPr lang="en-GB"/>
          </a:p>
        </p:txBody>
      </p:sp>
    </p:spTree>
    <p:extLst>
      <p:ext uri="{BB962C8B-B14F-4D97-AF65-F5344CB8AC3E}">
        <p14:creationId xmlns:p14="http://schemas.microsoft.com/office/powerpoint/2010/main" val="2167631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7C903F-500D-8E87-6F82-DAAEC1078BD7}"/>
              </a:ext>
            </a:extLst>
          </p:cNvPr>
          <p:cNvSpPr>
            <a:spLocks noGrp="1"/>
          </p:cNvSpPr>
          <p:nvPr>
            <p:ph type="dt" sz="half" idx="10"/>
          </p:nvPr>
        </p:nvSpPr>
        <p:spPr/>
        <p:txBody>
          <a:bodyPr/>
          <a:lstStyle/>
          <a:p>
            <a:fld id="{5761999C-FFA3-41F6-A26A-7B2854C4C315}" type="datetimeFigureOut">
              <a:rPr lang="en-GB" smtClean="0"/>
              <a:t>24/09/2025</a:t>
            </a:fld>
            <a:endParaRPr lang="en-GB"/>
          </a:p>
        </p:txBody>
      </p:sp>
      <p:sp>
        <p:nvSpPr>
          <p:cNvPr id="3" name="Footer Placeholder 2">
            <a:extLst>
              <a:ext uri="{FF2B5EF4-FFF2-40B4-BE49-F238E27FC236}">
                <a16:creationId xmlns:a16="http://schemas.microsoft.com/office/drawing/2014/main" id="{D3CC58FC-7F74-460E-E733-8BA8232D3EA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963D41D-7FDC-13E0-A07D-6C449CAAED92}"/>
              </a:ext>
            </a:extLst>
          </p:cNvPr>
          <p:cNvSpPr>
            <a:spLocks noGrp="1"/>
          </p:cNvSpPr>
          <p:nvPr>
            <p:ph type="sldNum" sz="quarter" idx="12"/>
          </p:nvPr>
        </p:nvSpPr>
        <p:spPr/>
        <p:txBody>
          <a:bodyPr/>
          <a:lstStyle/>
          <a:p>
            <a:fld id="{AB42783C-6FE0-4196-BF4F-5CF5E7556430}" type="slidenum">
              <a:rPr lang="en-GB" smtClean="0"/>
              <a:t>‹#›</a:t>
            </a:fld>
            <a:endParaRPr lang="en-GB"/>
          </a:p>
        </p:txBody>
      </p:sp>
    </p:spTree>
    <p:extLst>
      <p:ext uri="{BB962C8B-B14F-4D97-AF65-F5344CB8AC3E}">
        <p14:creationId xmlns:p14="http://schemas.microsoft.com/office/powerpoint/2010/main" val="4262556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110A6-96DD-C8DB-A12C-29CF9806EC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02A9E76-C8E9-A455-F6C0-50DC5CE864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2308496-8BCC-4C09-DA13-0157E48B0D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D0E8C8-95AF-7241-8FAF-F031B86804B9}"/>
              </a:ext>
            </a:extLst>
          </p:cNvPr>
          <p:cNvSpPr>
            <a:spLocks noGrp="1"/>
          </p:cNvSpPr>
          <p:nvPr>
            <p:ph type="dt" sz="half" idx="10"/>
          </p:nvPr>
        </p:nvSpPr>
        <p:spPr/>
        <p:txBody>
          <a:bodyPr/>
          <a:lstStyle/>
          <a:p>
            <a:fld id="{5761999C-FFA3-41F6-A26A-7B2854C4C315}" type="datetimeFigureOut">
              <a:rPr lang="en-GB" smtClean="0"/>
              <a:t>24/09/2025</a:t>
            </a:fld>
            <a:endParaRPr lang="en-GB"/>
          </a:p>
        </p:txBody>
      </p:sp>
      <p:sp>
        <p:nvSpPr>
          <p:cNvPr id="6" name="Footer Placeholder 5">
            <a:extLst>
              <a:ext uri="{FF2B5EF4-FFF2-40B4-BE49-F238E27FC236}">
                <a16:creationId xmlns:a16="http://schemas.microsoft.com/office/drawing/2014/main" id="{699A505D-B0F0-D558-4D82-47D8236CA5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96F4B1-98FD-CDAB-2508-691699B51E1A}"/>
              </a:ext>
            </a:extLst>
          </p:cNvPr>
          <p:cNvSpPr>
            <a:spLocks noGrp="1"/>
          </p:cNvSpPr>
          <p:nvPr>
            <p:ph type="sldNum" sz="quarter" idx="12"/>
          </p:nvPr>
        </p:nvSpPr>
        <p:spPr/>
        <p:txBody>
          <a:bodyPr/>
          <a:lstStyle/>
          <a:p>
            <a:fld id="{AB42783C-6FE0-4196-BF4F-5CF5E7556430}" type="slidenum">
              <a:rPr lang="en-GB" smtClean="0"/>
              <a:t>‹#›</a:t>
            </a:fld>
            <a:endParaRPr lang="en-GB"/>
          </a:p>
        </p:txBody>
      </p:sp>
    </p:spTree>
    <p:extLst>
      <p:ext uri="{BB962C8B-B14F-4D97-AF65-F5344CB8AC3E}">
        <p14:creationId xmlns:p14="http://schemas.microsoft.com/office/powerpoint/2010/main" val="808950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969A8-D5DB-2F65-5565-8D09053C40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D70F0C2-2DA3-8C22-8919-D64529EC28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47D7D6-48B3-AEFC-15BB-2B43084F77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2859D-F2DA-48BC-BF41-EA2CE2D50A05}"/>
              </a:ext>
            </a:extLst>
          </p:cNvPr>
          <p:cNvSpPr>
            <a:spLocks noGrp="1"/>
          </p:cNvSpPr>
          <p:nvPr>
            <p:ph type="dt" sz="half" idx="10"/>
          </p:nvPr>
        </p:nvSpPr>
        <p:spPr/>
        <p:txBody>
          <a:bodyPr/>
          <a:lstStyle/>
          <a:p>
            <a:fld id="{5761999C-FFA3-41F6-A26A-7B2854C4C315}" type="datetimeFigureOut">
              <a:rPr lang="en-GB" smtClean="0"/>
              <a:t>24/09/2025</a:t>
            </a:fld>
            <a:endParaRPr lang="en-GB"/>
          </a:p>
        </p:txBody>
      </p:sp>
      <p:sp>
        <p:nvSpPr>
          <p:cNvPr id="6" name="Footer Placeholder 5">
            <a:extLst>
              <a:ext uri="{FF2B5EF4-FFF2-40B4-BE49-F238E27FC236}">
                <a16:creationId xmlns:a16="http://schemas.microsoft.com/office/drawing/2014/main" id="{A0ECF78A-E936-4D8F-FF35-6F6B548AAA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5FC1CE-93A4-D676-2A87-270FC41687E5}"/>
              </a:ext>
            </a:extLst>
          </p:cNvPr>
          <p:cNvSpPr>
            <a:spLocks noGrp="1"/>
          </p:cNvSpPr>
          <p:nvPr>
            <p:ph type="sldNum" sz="quarter" idx="12"/>
          </p:nvPr>
        </p:nvSpPr>
        <p:spPr/>
        <p:txBody>
          <a:bodyPr/>
          <a:lstStyle/>
          <a:p>
            <a:fld id="{AB42783C-6FE0-4196-BF4F-5CF5E7556430}" type="slidenum">
              <a:rPr lang="en-GB" smtClean="0"/>
              <a:t>‹#›</a:t>
            </a:fld>
            <a:endParaRPr lang="en-GB"/>
          </a:p>
        </p:txBody>
      </p:sp>
    </p:spTree>
    <p:extLst>
      <p:ext uri="{BB962C8B-B14F-4D97-AF65-F5344CB8AC3E}">
        <p14:creationId xmlns:p14="http://schemas.microsoft.com/office/powerpoint/2010/main" val="3608768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0887AF-5517-F426-BC38-7BA994DBFC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3A6419-886E-7B59-BB73-F87C1449AF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AF7CFB-03D8-0E1C-38F2-C9FFE85AA7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1999C-FFA3-41F6-A26A-7B2854C4C315}" type="datetimeFigureOut">
              <a:rPr lang="en-GB" smtClean="0"/>
              <a:t>24/09/2025</a:t>
            </a:fld>
            <a:endParaRPr lang="en-GB"/>
          </a:p>
        </p:txBody>
      </p:sp>
      <p:sp>
        <p:nvSpPr>
          <p:cNvPr id="5" name="Footer Placeholder 4">
            <a:extLst>
              <a:ext uri="{FF2B5EF4-FFF2-40B4-BE49-F238E27FC236}">
                <a16:creationId xmlns:a16="http://schemas.microsoft.com/office/drawing/2014/main" id="{952DA0BF-0650-C06E-2CB6-C751A850AC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21AC1EB-952E-B9FE-4521-3B53B9FBF0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2783C-6FE0-4196-BF4F-5CF5E7556430}" type="slidenum">
              <a:rPr lang="en-GB" smtClean="0"/>
              <a:t>‹#›</a:t>
            </a:fld>
            <a:endParaRPr lang="en-GB"/>
          </a:p>
        </p:txBody>
      </p:sp>
    </p:spTree>
    <p:extLst>
      <p:ext uri="{BB962C8B-B14F-4D97-AF65-F5344CB8AC3E}">
        <p14:creationId xmlns:p14="http://schemas.microsoft.com/office/powerpoint/2010/main" val="4108005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effectLst/>
      </p:bgPr>
    </p:bg>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1691400" y="2133600"/>
            <a:ext cx="8809200" cy="2394000"/>
          </a:xfrm>
          <a:gradFill flip="none" rotWithShape="1">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txBody>
          <a:bodyPr>
            <a:normAutofit/>
          </a:bodyPr>
          <a:lstStyle/>
          <a:p>
            <a:pPr marL="233363">
              <a:lnSpc>
                <a:spcPct val="100000"/>
              </a:lnSpc>
              <a:spcBef>
                <a:spcPts val="0"/>
              </a:spcBef>
              <a:defRPr/>
            </a:pPr>
            <a:r>
              <a:rPr lang="en-US" sz="3200" b="1" dirty="0"/>
              <a:t>Emotional intelligence (EQ)</a:t>
            </a:r>
            <a:br>
              <a:rPr lang="en-US" sz="3200" b="1" dirty="0"/>
            </a:br>
            <a:r>
              <a:rPr lang="en-US" sz="3200" b="1" i="1" dirty="0"/>
              <a:t>Free training material</a:t>
            </a:r>
            <a:br>
              <a:rPr lang="en-US" sz="3200" dirty="0">
                <a:solidFill>
                  <a:schemeClr val="bg1"/>
                </a:solidFill>
              </a:rPr>
            </a:br>
            <a:endParaRPr lang="en-US" sz="3200" dirty="0">
              <a:solidFill>
                <a:schemeClr val="bg1"/>
              </a:solidFill>
            </a:endParaRPr>
          </a:p>
        </p:txBody>
      </p:sp>
      <p:pic>
        <p:nvPicPr>
          <p:cNvPr id="4" name="Picture 3">
            <a:extLst>
              <a:ext uri="{FF2B5EF4-FFF2-40B4-BE49-F238E27FC236}">
                <a16:creationId xmlns:a16="http://schemas.microsoft.com/office/drawing/2014/main" id="{F3B4D2E0-42C7-43F2-A6A7-2D6F101C1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0244" y="5181601"/>
            <a:ext cx="2245356" cy="1060805"/>
          </a:xfrm>
          <a:prstGeom prst="rect">
            <a:avLst/>
          </a:prstGeom>
        </p:spPr>
      </p:pic>
    </p:spTree>
    <p:extLst>
      <p:ext uri="{BB962C8B-B14F-4D97-AF65-F5344CB8AC3E}">
        <p14:creationId xmlns:p14="http://schemas.microsoft.com/office/powerpoint/2010/main" val="466566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2A575-F66F-98A9-9CAD-76072EDFB1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66BAE3-1E77-87FB-22B8-37E1A4C837D7}"/>
              </a:ext>
            </a:extLst>
          </p:cNvPr>
          <p:cNvSpPr>
            <a:spLocks noGrp="1"/>
          </p:cNvSpPr>
          <p:nvPr>
            <p:ph type="ctrTitle"/>
          </p:nvPr>
        </p:nvSpPr>
        <p:spPr>
          <a:xfrm>
            <a:off x="595991" y="-1193800"/>
            <a:ext cx="9144000" cy="2387600"/>
          </a:xfrm>
        </p:spPr>
        <p:txBody>
          <a:bodyPr>
            <a:normAutofit/>
          </a:bodyPr>
          <a:lstStyle/>
          <a:p>
            <a:pPr algn="l"/>
            <a:r>
              <a:rPr lang="en-US" sz="4800" b="1" dirty="0"/>
              <a:t>You can learn EQ</a:t>
            </a:r>
            <a:endParaRPr lang="en-GB" sz="4800" b="1" dirty="0"/>
          </a:p>
        </p:txBody>
      </p:sp>
      <p:sp>
        <p:nvSpPr>
          <p:cNvPr id="4" name="TextBox 3">
            <a:extLst>
              <a:ext uri="{FF2B5EF4-FFF2-40B4-BE49-F238E27FC236}">
                <a16:creationId xmlns:a16="http://schemas.microsoft.com/office/drawing/2014/main" id="{63A82A1F-CF0C-3CBA-5BB1-430A25F73DEE}"/>
              </a:ext>
            </a:extLst>
          </p:cNvPr>
          <p:cNvSpPr txBox="1"/>
          <p:nvPr/>
        </p:nvSpPr>
        <p:spPr>
          <a:xfrm>
            <a:off x="595991" y="1477379"/>
            <a:ext cx="10337052" cy="4401205"/>
          </a:xfrm>
          <a:prstGeom prst="rect">
            <a:avLst/>
          </a:prstGeom>
          <a:noFill/>
        </p:spPr>
        <p:txBody>
          <a:bodyPr wrap="square">
            <a:spAutoFit/>
          </a:bodyPr>
          <a:lstStyle/>
          <a:p>
            <a:pPr algn="l">
              <a:buNone/>
            </a:pPr>
            <a:r>
              <a:rPr lang="en-US" sz="2000" dirty="0">
                <a:solidFill>
                  <a:srgbClr val="232C3B"/>
                </a:solidFill>
                <a:latin typeface="Inter"/>
              </a:rPr>
              <a:t>The wonderful news for all of is that we learn emotional intelligence. </a:t>
            </a:r>
          </a:p>
          <a:p>
            <a:pPr algn="l">
              <a:buNone/>
            </a:pPr>
            <a:r>
              <a:rPr lang="en-US" sz="2000" b="0" i="0" dirty="0">
                <a:solidFill>
                  <a:srgbClr val="232C3B"/>
                </a:solidFill>
                <a:effectLst/>
                <a:latin typeface="Inter"/>
              </a:rPr>
              <a:t>Our brains are “plastic” and can be molded through gaining knowledge and coupling this knowledge with experiences. </a:t>
            </a:r>
          </a:p>
          <a:p>
            <a:pPr algn="l">
              <a:buNone/>
            </a:pPr>
            <a:endParaRPr lang="en-US" sz="2000" dirty="0">
              <a:solidFill>
                <a:srgbClr val="232C3B"/>
              </a:solidFill>
              <a:latin typeface="Inter"/>
            </a:endParaRPr>
          </a:p>
          <a:p>
            <a:r>
              <a:rPr lang="en-US" sz="2000" b="0" i="0" dirty="0">
                <a:solidFill>
                  <a:srgbClr val="232C3B"/>
                </a:solidFill>
                <a:effectLst/>
                <a:latin typeface="Inter"/>
              </a:rPr>
              <a:t>Through </a:t>
            </a:r>
            <a:r>
              <a:rPr lang="en-US" sz="2000" dirty="0">
                <a:solidFill>
                  <a:srgbClr val="232C3B"/>
                </a:solidFill>
                <a:latin typeface="Inter"/>
              </a:rPr>
              <a:t>practicing competencies such as self management, positive outlook and empathy, we can actually increase the number and efficiency of neurons in the parts of the brain that control these competencies and over time the way in which you behave and react with these competencies becomes a part of you. </a:t>
            </a:r>
          </a:p>
          <a:p>
            <a:endParaRPr lang="en-US" sz="2000" b="0" i="0" dirty="0">
              <a:solidFill>
                <a:srgbClr val="232C3B"/>
              </a:solidFill>
              <a:effectLst/>
              <a:latin typeface="Inter"/>
            </a:endParaRPr>
          </a:p>
          <a:p>
            <a:r>
              <a:rPr lang="en-US" sz="2000" dirty="0">
                <a:solidFill>
                  <a:srgbClr val="232C3B"/>
                </a:solidFill>
                <a:latin typeface="Inter"/>
              </a:rPr>
              <a:t>And then we need to maintain and continue to build on these competencies as we follow the rule set out in the book </a:t>
            </a:r>
            <a:r>
              <a:rPr lang="en-US" sz="2000" i="1" dirty="0"/>
              <a:t>A Brain That Changed Itself (Normal Doidge 2007) </a:t>
            </a:r>
          </a:p>
          <a:p>
            <a:endParaRPr lang="en-US" sz="2000" i="1" dirty="0"/>
          </a:p>
          <a:p>
            <a:pPr algn="ctr"/>
            <a:r>
              <a:rPr lang="en-US" sz="2000" b="1" dirty="0">
                <a:solidFill>
                  <a:srgbClr val="232C3B"/>
                </a:solidFill>
                <a:latin typeface="Inter"/>
              </a:rPr>
              <a:t>“use it or lose it”</a:t>
            </a:r>
          </a:p>
          <a:p>
            <a:endParaRPr lang="en-US" sz="2000" b="0" i="0" dirty="0">
              <a:solidFill>
                <a:srgbClr val="232C3B"/>
              </a:solidFill>
              <a:effectLst/>
              <a:highlight>
                <a:srgbClr val="FFFF00"/>
              </a:highlight>
              <a:latin typeface="Inter"/>
            </a:endParaRPr>
          </a:p>
        </p:txBody>
      </p:sp>
    </p:spTree>
    <p:extLst>
      <p:ext uri="{BB962C8B-B14F-4D97-AF65-F5344CB8AC3E}">
        <p14:creationId xmlns:p14="http://schemas.microsoft.com/office/powerpoint/2010/main" val="1307670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EF2DF-4B31-6980-54A8-6923361F45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0592D8-A7BC-EBC2-2F0B-6EC58B57D51A}"/>
              </a:ext>
            </a:extLst>
          </p:cNvPr>
          <p:cNvSpPr>
            <a:spLocks noGrp="1"/>
          </p:cNvSpPr>
          <p:nvPr>
            <p:ph type="ctrTitle"/>
          </p:nvPr>
        </p:nvSpPr>
        <p:spPr>
          <a:xfrm>
            <a:off x="595991" y="-1193800"/>
            <a:ext cx="9144000" cy="2387600"/>
          </a:xfrm>
        </p:spPr>
        <p:txBody>
          <a:bodyPr>
            <a:normAutofit/>
          </a:bodyPr>
          <a:lstStyle/>
          <a:p>
            <a:pPr algn="l"/>
            <a:r>
              <a:rPr lang="en-US" sz="4800" b="1" dirty="0"/>
              <a:t>How we learn</a:t>
            </a:r>
            <a:endParaRPr lang="en-GB" sz="4800" b="1" dirty="0"/>
          </a:p>
        </p:txBody>
      </p:sp>
      <p:sp>
        <p:nvSpPr>
          <p:cNvPr id="4" name="TextBox 3">
            <a:extLst>
              <a:ext uri="{FF2B5EF4-FFF2-40B4-BE49-F238E27FC236}">
                <a16:creationId xmlns:a16="http://schemas.microsoft.com/office/drawing/2014/main" id="{699C455C-5088-8F7D-8A43-7506B048A34C}"/>
              </a:ext>
            </a:extLst>
          </p:cNvPr>
          <p:cNvSpPr txBox="1"/>
          <p:nvPr/>
        </p:nvSpPr>
        <p:spPr>
          <a:xfrm>
            <a:off x="595991" y="1301888"/>
            <a:ext cx="10337052" cy="4093428"/>
          </a:xfrm>
          <a:prstGeom prst="rect">
            <a:avLst/>
          </a:prstGeom>
          <a:noFill/>
        </p:spPr>
        <p:txBody>
          <a:bodyPr wrap="square">
            <a:spAutoFit/>
          </a:bodyPr>
          <a:lstStyle/>
          <a:p>
            <a:r>
              <a:rPr lang="en-US" sz="2000" b="1" dirty="0">
                <a:latin typeface="Inter"/>
              </a:rPr>
              <a:t>Three Stages of Learning:</a:t>
            </a:r>
          </a:p>
          <a:p>
            <a:endParaRPr lang="en-US" sz="2000" b="1" dirty="0">
              <a:latin typeface="Inter"/>
            </a:endParaRPr>
          </a:p>
          <a:p>
            <a:r>
              <a:rPr lang="en-US" sz="2000" b="1" dirty="0">
                <a:latin typeface="Inter"/>
              </a:rPr>
              <a:t>Encoding: Initial Learning - </a:t>
            </a:r>
            <a:r>
              <a:rPr lang="en-US" sz="2000" dirty="0">
                <a:latin typeface="Inter"/>
              </a:rPr>
              <a:t>where your brain takes in new information. Paying attention is key at this stage because the brain decides which information to store and which to ignore.</a:t>
            </a:r>
          </a:p>
          <a:p>
            <a:endParaRPr lang="en-US" sz="2000" dirty="0">
              <a:latin typeface="Inter"/>
            </a:endParaRPr>
          </a:p>
          <a:p>
            <a:r>
              <a:rPr lang="en-US" sz="2000" b="1" dirty="0">
                <a:latin typeface="Inter"/>
              </a:rPr>
              <a:t>Consolidation: Strengthening Memories - </a:t>
            </a:r>
            <a:r>
              <a:rPr lang="en-US" sz="2000" dirty="0">
                <a:latin typeface="Inter"/>
              </a:rPr>
              <a:t>After learning something new, the brain strengthens the memory during sleep or rest. The hippocampus in your brain plays a big role in this, turning short-term memories into long-term ones.</a:t>
            </a:r>
          </a:p>
          <a:p>
            <a:endParaRPr lang="en-US" sz="2000" dirty="0">
              <a:latin typeface="Inter"/>
            </a:endParaRPr>
          </a:p>
          <a:p>
            <a:r>
              <a:rPr lang="en-US" sz="2000" b="1" dirty="0">
                <a:latin typeface="Inter"/>
              </a:rPr>
              <a:t>Retrieval: Accessing Learned Information - </a:t>
            </a:r>
            <a:r>
              <a:rPr lang="en-US" sz="2000" dirty="0">
                <a:latin typeface="Inter"/>
              </a:rPr>
              <a:t>Once a memory is stored, the brain retrieves it when needed. The more you practice or recall the information, the easier it becomes to access. This is why repetition is important for solidifying what you’ve learned. </a:t>
            </a:r>
          </a:p>
          <a:p>
            <a:endParaRPr lang="en-US" sz="2000" b="0" i="0" dirty="0">
              <a:solidFill>
                <a:srgbClr val="232C3B"/>
              </a:solidFill>
              <a:effectLst/>
              <a:highlight>
                <a:srgbClr val="FFFF00"/>
              </a:highlight>
              <a:latin typeface="Inter"/>
            </a:endParaRPr>
          </a:p>
        </p:txBody>
      </p:sp>
    </p:spTree>
    <p:extLst>
      <p:ext uri="{BB962C8B-B14F-4D97-AF65-F5344CB8AC3E}">
        <p14:creationId xmlns:p14="http://schemas.microsoft.com/office/powerpoint/2010/main" val="1447118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59F1B-5587-DD09-ACE0-E97EBB0A37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CBD7B4-AFA1-DE1B-4E7E-BBB7D39E2288}"/>
              </a:ext>
            </a:extLst>
          </p:cNvPr>
          <p:cNvSpPr>
            <a:spLocks noGrp="1"/>
          </p:cNvSpPr>
          <p:nvPr>
            <p:ph type="ctrTitle"/>
          </p:nvPr>
        </p:nvSpPr>
        <p:spPr>
          <a:xfrm>
            <a:off x="595991" y="-1193800"/>
            <a:ext cx="9144000" cy="2387600"/>
          </a:xfrm>
        </p:spPr>
        <p:txBody>
          <a:bodyPr>
            <a:normAutofit/>
          </a:bodyPr>
          <a:lstStyle/>
          <a:p>
            <a:pPr algn="l"/>
            <a:r>
              <a:rPr lang="en-US" sz="4800" b="1" dirty="0"/>
              <a:t>Four ways of learning</a:t>
            </a:r>
            <a:endParaRPr lang="en-GB" sz="4800" b="1" dirty="0"/>
          </a:p>
        </p:txBody>
      </p:sp>
      <p:sp>
        <p:nvSpPr>
          <p:cNvPr id="4" name="TextBox 3">
            <a:extLst>
              <a:ext uri="{FF2B5EF4-FFF2-40B4-BE49-F238E27FC236}">
                <a16:creationId xmlns:a16="http://schemas.microsoft.com/office/drawing/2014/main" id="{DD80119B-4D83-340A-6DBE-5CB656121C92}"/>
              </a:ext>
            </a:extLst>
          </p:cNvPr>
          <p:cNvSpPr txBox="1"/>
          <p:nvPr/>
        </p:nvSpPr>
        <p:spPr>
          <a:xfrm>
            <a:off x="595990" y="1301888"/>
            <a:ext cx="10773973" cy="3170099"/>
          </a:xfrm>
          <a:prstGeom prst="rect">
            <a:avLst/>
          </a:prstGeom>
          <a:noFill/>
        </p:spPr>
        <p:txBody>
          <a:bodyPr wrap="square">
            <a:spAutoFit/>
          </a:bodyPr>
          <a:lstStyle/>
          <a:p>
            <a:r>
              <a:rPr lang="en-US" sz="2000" b="1" dirty="0">
                <a:latin typeface="Inter"/>
              </a:rPr>
              <a:t>Declarative Learning (Explicit Memory) - </a:t>
            </a:r>
            <a:r>
              <a:rPr lang="en-US" sz="2000" dirty="0">
                <a:latin typeface="Inter"/>
              </a:rPr>
              <a:t>learning facts and information you can consciously recall. For example, remembering a historical date or a math formula involves declarative learning.</a:t>
            </a:r>
          </a:p>
          <a:p>
            <a:endParaRPr lang="en-US" sz="2000" b="1" dirty="0">
              <a:latin typeface="Inter"/>
            </a:endParaRPr>
          </a:p>
          <a:p>
            <a:r>
              <a:rPr lang="en-US" sz="2000" b="1" dirty="0">
                <a:latin typeface="Inter"/>
              </a:rPr>
              <a:t>Procedural Learning (Implicit Memory) - </a:t>
            </a:r>
            <a:r>
              <a:rPr lang="en-US" sz="2000" dirty="0">
                <a:latin typeface="Inter"/>
              </a:rPr>
              <a:t>learning tasks through repetition without much conscious effort. For example, typing on a keyboard becomes second nature over time.</a:t>
            </a:r>
          </a:p>
          <a:p>
            <a:endParaRPr lang="en-US" sz="2000" b="1" dirty="0">
              <a:latin typeface="Inter"/>
            </a:endParaRPr>
          </a:p>
          <a:p>
            <a:r>
              <a:rPr lang="en-US" sz="2000" b="1" dirty="0">
                <a:latin typeface="Inter"/>
              </a:rPr>
              <a:t>Emotional Learning - t</a:t>
            </a:r>
            <a:r>
              <a:rPr lang="en-US" sz="2000" dirty="0">
                <a:latin typeface="Inter"/>
              </a:rPr>
              <a:t>he amygdala, the part of the brain responsible for emotions, plays a role here. When you have a strong emotional reaction to something, the brain is more likely to encode it.</a:t>
            </a:r>
          </a:p>
          <a:p>
            <a:endParaRPr lang="en-US" sz="2000" b="1" dirty="0">
              <a:latin typeface="Inter"/>
            </a:endParaRPr>
          </a:p>
          <a:p>
            <a:r>
              <a:rPr lang="en-US" sz="2000" b="1" dirty="0">
                <a:latin typeface="Inter"/>
              </a:rPr>
              <a:t>Social Learning - </a:t>
            </a:r>
            <a:r>
              <a:rPr lang="en-US" sz="2000" dirty="0">
                <a:latin typeface="Inter"/>
              </a:rPr>
              <a:t>happens when you observe and imitate others. </a:t>
            </a:r>
          </a:p>
        </p:txBody>
      </p:sp>
      <p:sp>
        <p:nvSpPr>
          <p:cNvPr id="3" name="TextBox 2">
            <a:extLst>
              <a:ext uri="{FF2B5EF4-FFF2-40B4-BE49-F238E27FC236}">
                <a16:creationId xmlns:a16="http://schemas.microsoft.com/office/drawing/2014/main" id="{1D9ABA45-F54A-D487-9CF6-45B84F5D3438}"/>
              </a:ext>
            </a:extLst>
          </p:cNvPr>
          <p:cNvSpPr txBox="1"/>
          <p:nvPr/>
        </p:nvSpPr>
        <p:spPr>
          <a:xfrm>
            <a:off x="595990" y="4696252"/>
            <a:ext cx="10773973" cy="707886"/>
          </a:xfrm>
          <a:prstGeom prst="rect">
            <a:avLst/>
          </a:prstGeom>
          <a:noFill/>
        </p:spPr>
        <p:txBody>
          <a:bodyPr wrap="square">
            <a:spAutoFit/>
          </a:bodyPr>
          <a:lstStyle/>
          <a:p>
            <a:r>
              <a:rPr lang="en-US" sz="2000" dirty="0">
                <a:latin typeface="Inter"/>
              </a:rPr>
              <a:t>Improving your emotion intelligence over time will occur primarily through emotional and social learning, which is why it so important to choose emotionally intelligent people to learn from.  </a:t>
            </a:r>
          </a:p>
        </p:txBody>
      </p:sp>
    </p:spTree>
    <p:extLst>
      <p:ext uri="{BB962C8B-B14F-4D97-AF65-F5344CB8AC3E}">
        <p14:creationId xmlns:p14="http://schemas.microsoft.com/office/powerpoint/2010/main" val="1648966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6D951-C59F-DBB8-1313-71326FE4B9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CB8726-B44A-D5C7-C462-02A9C6D0110A}"/>
              </a:ext>
            </a:extLst>
          </p:cNvPr>
          <p:cNvSpPr>
            <a:spLocks noGrp="1"/>
          </p:cNvSpPr>
          <p:nvPr>
            <p:ph type="ctrTitle"/>
          </p:nvPr>
        </p:nvSpPr>
        <p:spPr>
          <a:xfrm>
            <a:off x="595991" y="-1193800"/>
            <a:ext cx="9144000" cy="2387600"/>
          </a:xfrm>
        </p:spPr>
        <p:txBody>
          <a:bodyPr>
            <a:normAutofit/>
          </a:bodyPr>
          <a:lstStyle/>
          <a:p>
            <a:pPr algn="l"/>
            <a:r>
              <a:rPr lang="en-US" sz="4800" b="1" dirty="0"/>
              <a:t>And now what?</a:t>
            </a:r>
            <a:endParaRPr lang="en-GB" sz="4800" b="1" dirty="0"/>
          </a:p>
        </p:txBody>
      </p:sp>
      <p:sp>
        <p:nvSpPr>
          <p:cNvPr id="4" name="TextBox 3">
            <a:extLst>
              <a:ext uri="{FF2B5EF4-FFF2-40B4-BE49-F238E27FC236}">
                <a16:creationId xmlns:a16="http://schemas.microsoft.com/office/drawing/2014/main" id="{E063AFB2-3361-7C5A-ED73-5286561A7D0D}"/>
              </a:ext>
            </a:extLst>
          </p:cNvPr>
          <p:cNvSpPr txBox="1"/>
          <p:nvPr/>
        </p:nvSpPr>
        <p:spPr>
          <a:xfrm>
            <a:off x="595991" y="1477379"/>
            <a:ext cx="10337052" cy="4093428"/>
          </a:xfrm>
          <a:prstGeom prst="rect">
            <a:avLst/>
          </a:prstGeom>
          <a:noFill/>
        </p:spPr>
        <p:txBody>
          <a:bodyPr wrap="square">
            <a:spAutoFit/>
          </a:bodyPr>
          <a:lstStyle/>
          <a:p>
            <a:pPr algn="l">
              <a:buNone/>
            </a:pPr>
            <a:r>
              <a:rPr lang="en-US" sz="2000" b="0" i="0" dirty="0">
                <a:solidFill>
                  <a:srgbClr val="232C3B"/>
                </a:solidFill>
                <a:effectLst/>
                <a:latin typeface="Inter"/>
              </a:rPr>
              <a:t>So What?</a:t>
            </a:r>
          </a:p>
          <a:p>
            <a:pPr algn="l">
              <a:buNone/>
            </a:pPr>
            <a:endParaRPr lang="en-US" sz="2000" dirty="0">
              <a:solidFill>
                <a:srgbClr val="232C3B"/>
              </a:solidFill>
              <a:latin typeface="Inter"/>
            </a:endParaRPr>
          </a:p>
          <a:p>
            <a:pPr algn="l">
              <a:buNone/>
            </a:pPr>
            <a:r>
              <a:rPr lang="en-US" sz="2000" dirty="0">
                <a:solidFill>
                  <a:srgbClr val="232C3B"/>
                </a:solidFill>
                <a:latin typeface="Inter"/>
              </a:rPr>
              <a:t>What are we going to do with these competencies?</a:t>
            </a:r>
          </a:p>
          <a:p>
            <a:pPr algn="l">
              <a:buNone/>
            </a:pPr>
            <a:endParaRPr lang="en-US" sz="2000" dirty="0">
              <a:solidFill>
                <a:srgbClr val="232C3B"/>
              </a:solidFill>
              <a:latin typeface="Inter"/>
            </a:endParaRPr>
          </a:p>
          <a:p>
            <a:pPr algn="l">
              <a:buNone/>
            </a:pPr>
            <a:r>
              <a:rPr lang="en-US" sz="2000" dirty="0">
                <a:solidFill>
                  <a:srgbClr val="232C3B"/>
                </a:solidFill>
                <a:latin typeface="Inter"/>
              </a:rPr>
              <a:t>How about sitting down quietly and asking yourself how would you score yourself if asked about your competency in each area</a:t>
            </a:r>
          </a:p>
          <a:p>
            <a:pPr algn="l">
              <a:buNone/>
            </a:pPr>
            <a:endParaRPr lang="en-US" sz="2000" dirty="0">
              <a:solidFill>
                <a:srgbClr val="232C3B"/>
              </a:solidFill>
              <a:latin typeface="Inter"/>
            </a:endParaRPr>
          </a:p>
          <a:p>
            <a:pPr algn="l">
              <a:buNone/>
            </a:pPr>
            <a:r>
              <a:rPr lang="en-US" sz="2000" dirty="0">
                <a:solidFill>
                  <a:srgbClr val="232C3B"/>
                </a:solidFill>
                <a:latin typeface="Inter"/>
              </a:rPr>
              <a:t>This not a competition, it is a critical part of your very own improvement, a journey in life. The road is long so go slow and be cautious.</a:t>
            </a:r>
          </a:p>
          <a:p>
            <a:pPr algn="l">
              <a:buNone/>
            </a:pPr>
            <a:endParaRPr lang="en-US" sz="2000" dirty="0">
              <a:solidFill>
                <a:srgbClr val="232C3B"/>
              </a:solidFill>
              <a:latin typeface="Inter"/>
            </a:endParaRPr>
          </a:p>
          <a:p>
            <a:pPr algn="l">
              <a:buNone/>
            </a:pPr>
            <a:r>
              <a:rPr lang="en-US" sz="2000" dirty="0">
                <a:solidFill>
                  <a:srgbClr val="232C3B"/>
                </a:solidFill>
                <a:latin typeface="Inter"/>
              </a:rPr>
              <a:t>We’ll talk about PACE and INVITING OTHERS IN later in the presentation</a:t>
            </a:r>
          </a:p>
          <a:p>
            <a:pPr algn="l">
              <a:buNone/>
            </a:pPr>
            <a:endParaRPr lang="en-US" sz="2000" b="0" i="0" dirty="0">
              <a:solidFill>
                <a:srgbClr val="232C3B"/>
              </a:solidFill>
              <a:effectLst/>
              <a:latin typeface="Inter"/>
            </a:endParaRPr>
          </a:p>
          <a:p>
            <a:pPr algn="l">
              <a:buNone/>
            </a:pPr>
            <a:endParaRPr lang="en-US" sz="2000" b="0" i="0" dirty="0">
              <a:solidFill>
                <a:srgbClr val="232C3B"/>
              </a:solidFill>
              <a:effectLst/>
              <a:latin typeface="Inter"/>
            </a:endParaRPr>
          </a:p>
        </p:txBody>
      </p:sp>
    </p:spTree>
    <p:extLst>
      <p:ext uri="{BB962C8B-B14F-4D97-AF65-F5344CB8AC3E}">
        <p14:creationId xmlns:p14="http://schemas.microsoft.com/office/powerpoint/2010/main" val="3225413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10504-B443-6817-71CA-3CEC43245F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A69558-0792-2EBC-972E-D29B25E1BEA2}"/>
              </a:ext>
            </a:extLst>
          </p:cNvPr>
          <p:cNvSpPr>
            <a:spLocks noGrp="1"/>
          </p:cNvSpPr>
          <p:nvPr>
            <p:ph type="ctrTitle"/>
          </p:nvPr>
        </p:nvSpPr>
        <p:spPr>
          <a:xfrm>
            <a:off x="464666" y="-1152620"/>
            <a:ext cx="9144000" cy="2387600"/>
          </a:xfrm>
        </p:spPr>
        <p:txBody>
          <a:bodyPr>
            <a:normAutofit/>
          </a:bodyPr>
          <a:lstStyle/>
          <a:p>
            <a:pPr algn="l"/>
            <a:r>
              <a:rPr lang="en-US" sz="4800" b="1" dirty="0"/>
              <a:t>Let’s get started</a:t>
            </a:r>
            <a:endParaRPr lang="en-GB" sz="4800" b="1" dirty="0"/>
          </a:p>
        </p:txBody>
      </p:sp>
      <p:sp>
        <p:nvSpPr>
          <p:cNvPr id="4" name="TextBox 3">
            <a:extLst>
              <a:ext uri="{FF2B5EF4-FFF2-40B4-BE49-F238E27FC236}">
                <a16:creationId xmlns:a16="http://schemas.microsoft.com/office/drawing/2014/main" id="{C18AF352-6AD1-7B37-FF02-5CF43DBB34FB}"/>
              </a:ext>
            </a:extLst>
          </p:cNvPr>
          <p:cNvSpPr txBox="1"/>
          <p:nvPr/>
        </p:nvSpPr>
        <p:spPr>
          <a:xfrm>
            <a:off x="557891" y="1241524"/>
            <a:ext cx="9772651" cy="1323439"/>
          </a:xfrm>
          <a:prstGeom prst="rect">
            <a:avLst/>
          </a:prstGeom>
          <a:noFill/>
        </p:spPr>
        <p:txBody>
          <a:bodyPr wrap="square">
            <a:spAutoFit/>
          </a:bodyPr>
          <a:lstStyle/>
          <a:p>
            <a:pPr algn="l">
              <a:buNone/>
            </a:pPr>
            <a:r>
              <a:rPr lang="en-US" sz="2000" b="0" i="0" dirty="0">
                <a:solidFill>
                  <a:srgbClr val="232C3B"/>
                </a:solidFill>
                <a:effectLst/>
                <a:latin typeface="Inter"/>
              </a:rPr>
              <a:t>Using the 12 competencies. We can acknowledge the competencies, but they are of little use unless we can assess ourselves against them and build on what we have already. </a:t>
            </a:r>
            <a:endParaRPr lang="en-US" sz="2000" dirty="0">
              <a:solidFill>
                <a:srgbClr val="232C3B"/>
              </a:solidFill>
              <a:highlight>
                <a:srgbClr val="FFFF00"/>
              </a:highlight>
              <a:latin typeface="Inter"/>
            </a:endParaRPr>
          </a:p>
          <a:p>
            <a:pPr algn="l">
              <a:buNone/>
            </a:pPr>
            <a:endParaRPr lang="en-US" sz="2000" b="0" i="0" dirty="0">
              <a:solidFill>
                <a:srgbClr val="232C3B"/>
              </a:solidFill>
              <a:effectLst/>
              <a:latin typeface="Inter"/>
            </a:endParaRPr>
          </a:p>
          <a:p>
            <a:pPr algn="l">
              <a:buNone/>
            </a:pPr>
            <a:endParaRPr lang="en-US" sz="2000" b="0" i="0" dirty="0">
              <a:solidFill>
                <a:srgbClr val="232C3B"/>
              </a:solidFill>
              <a:effectLst/>
              <a:latin typeface="Inter"/>
            </a:endParaRPr>
          </a:p>
        </p:txBody>
      </p:sp>
      <p:graphicFrame>
        <p:nvGraphicFramePr>
          <p:cNvPr id="5" name="Table 4">
            <a:extLst>
              <a:ext uri="{FF2B5EF4-FFF2-40B4-BE49-F238E27FC236}">
                <a16:creationId xmlns:a16="http://schemas.microsoft.com/office/drawing/2014/main" id="{EF0633FC-DD74-FB66-D0C3-BAB975B9370B}"/>
              </a:ext>
            </a:extLst>
          </p:cNvPr>
          <p:cNvGraphicFramePr>
            <a:graphicFrameLocks noGrp="1"/>
          </p:cNvGraphicFramePr>
          <p:nvPr>
            <p:extLst>
              <p:ext uri="{D42A27DB-BD31-4B8C-83A1-F6EECF244321}">
                <p14:modId xmlns:p14="http://schemas.microsoft.com/office/powerpoint/2010/main" val="3929853762"/>
              </p:ext>
            </p:extLst>
          </p:nvPr>
        </p:nvGraphicFramePr>
        <p:xfrm>
          <a:off x="617089" y="1998737"/>
          <a:ext cx="8839154" cy="2693336"/>
        </p:xfrm>
        <a:graphic>
          <a:graphicData uri="http://schemas.openxmlformats.org/drawingml/2006/table">
            <a:tbl>
              <a:tblPr firstRow="1" bandRow="1">
                <a:tableStyleId>{793D81CF-94F2-401A-BA57-92F5A7B2D0C5}</a:tableStyleId>
              </a:tblPr>
              <a:tblGrid>
                <a:gridCol w="1158920">
                  <a:extLst>
                    <a:ext uri="{9D8B030D-6E8A-4147-A177-3AD203B41FA5}">
                      <a16:colId xmlns:a16="http://schemas.microsoft.com/office/drawing/2014/main" val="2211720387"/>
                    </a:ext>
                  </a:extLst>
                </a:gridCol>
                <a:gridCol w="559725">
                  <a:extLst>
                    <a:ext uri="{9D8B030D-6E8A-4147-A177-3AD203B41FA5}">
                      <a16:colId xmlns:a16="http://schemas.microsoft.com/office/drawing/2014/main" val="2161209133"/>
                    </a:ext>
                  </a:extLst>
                </a:gridCol>
                <a:gridCol w="1681582">
                  <a:extLst>
                    <a:ext uri="{9D8B030D-6E8A-4147-A177-3AD203B41FA5}">
                      <a16:colId xmlns:a16="http://schemas.microsoft.com/office/drawing/2014/main" val="2689115168"/>
                    </a:ext>
                  </a:extLst>
                </a:gridCol>
                <a:gridCol w="597434">
                  <a:extLst>
                    <a:ext uri="{9D8B030D-6E8A-4147-A177-3AD203B41FA5}">
                      <a16:colId xmlns:a16="http://schemas.microsoft.com/office/drawing/2014/main" val="228735380"/>
                    </a:ext>
                  </a:extLst>
                </a:gridCol>
                <a:gridCol w="1140946">
                  <a:extLst>
                    <a:ext uri="{9D8B030D-6E8A-4147-A177-3AD203B41FA5}">
                      <a16:colId xmlns:a16="http://schemas.microsoft.com/office/drawing/2014/main" val="3151837009"/>
                    </a:ext>
                  </a:extLst>
                </a:gridCol>
                <a:gridCol w="596096">
                  <a:extLst>
                    <a:ext uri="{9D8B030D-6E8A-4147-A177-3AD203B41FA5}">
                      <a16:colId xmlns:a16="http://schemas.microsoft.com/office/drawing/2014/main" val="1047735496"/>
                    </a:ext>
                  </a:extLst>
                </a:gridCol>
                <a:gridCol w="2508934">
                  <a:extLst>
                    <a:ext uri="{9D8B030D-6E8A-4147-A177-3AD203B41FA5}">
                      <a16:colId xmlns:a16="http://schemas.microsoft.com/office/drawing/2014/main" val="3770404936"/>
                    </a:ext>
                  </a:extLst>
                </a:gridCol>
                <a:gridCol w="595517">
                  <a:extLst>
                    <a:ext uri="{9D8B030D-6E8A-4147-A177-3AD203B41FA5}">
                      <a16:colId xmlns:a16="http://schemas.microsoft.com/office/drawing/2014/main" val="2760860672"/>
                    </a:ext>
                  </a:extLst>
                </a:gridCol>
              </a:tblGrid>
              <a:tr h="541263">
                <a:tc>
                  <a:txBody>
                    <a:bodyPr/>
                    <a:lstStyle/>
                    <a:p>
                      <a:r>
                        <a:rPr lang="en-GB" sz="1200" dirty="0">
                          <a:solidFill>
                            <a:schemeClr val="bg1"/>
                          </a:solidFill>
                        </a:rPr>
                        <a:t>Self- Awareness</a:t>
                      </a:r>
                      <a:endParaRPr lang="en-GB" sz="1200" dirty="0">
                        <a:solidFill>
                          <a:schemeClr val="bg1"/>
                        </a:solidFill>
                        <a:latin typeface="Aria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bg1"/>
                          </a:solidFill>
                          <a:latin typeface="Arial"/>
                        </a:rPr>
                        <a:t>1-5</a:t>
                      </a:r>
                      <a:endParaRPr lang="en-GB" sz="1200" dirty="0">
                        <a:solidFill>
                          <a:schemeClr val="bg1"/>
                        </a:solidFill>
                        <a:latin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solidFill>
                            <a:schemeClr val="bg1"/>
                          </a:solidFill>
                        </a:rPr>
                        <a:t>Self-Management</a:t>
                      </a:r>
                      <a:endParaRPr lang="en-GB" sz="1200" dirty="0">
                        <a:solidFill>
                          <a:schemeClr val="bg1"/>
                        </a:solidFill>
                        <a:latin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200" dirty="0">
                          <a:solidFill>
                            <a:schemeClr val="bg1"/>
                          </a:solidFill>
                          <a:latin typeface="Arial"/>
                        </a:rPr>
                        <a:t>1-5</a:t>
                      </a:r>
                      <a:endParaRPr lang="en-GB" sz="1200" dirty="0">
                        <a:solidFill>
                          <a:schemeClr val="bg1"/>
                        </a:solidFill>
                        <a:latin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solidFill>
                            <a:schemeClr val="bg1"/>
                          </a:solidFill>
                        </a:rPr>
                        <a:t>Social </a:t>
                      </a:r>
                    </a:p>
                    <a:p>
                      <a:pPr lvl="0">
                        <a:buNone/>
                      </a:pPr>
                      <a:r>
                        <a:rPr lang="en-GB" sz="1200" dirty="0">
                          <a:solidFill>
                            <a:schemeClr val="bg1"/>
                          </a:solidFill>
                        </a:rPr>
                        <a:t>Awareness </a:t>
                      </a:r>
                      <a:endParaRPr lang="en-GB" sz="1200" dirty="0">
                        <a:solidFill>
                          <a:schemeClr val="bg1"/>
                        </a:solidFill>
                        <a:latin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bg1"/>
                          </a:solidFill>
                          <a:latin typeface="Arial"/>
                        </a:rPr>
                        <a:t>1-5</a:t>
                      </a:r>
                      <a:endParaRPr lang="en-GB" sz="1200" dirty="0">
                        <a:solidFill>
                          <a:schemeClr val="bg1"/>
                        </a:solidFill>
                        <a:latin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solidFill>
                            <a:schemeClr val="bg1"/>
                          </a:solidFill>
                        </a:rPr>
                        <a:t>Relationship Management </a:t>
                      </a:r>
                      <a:endParaRPr lang="en-GB" sz="1200" dirty="0">
                        <a:solidFill>
                          <a:schemeClr val="bg1"/>
                        </a:solidFill>
                        <a:latin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bg1"/>
                          </a:solidFill>
                          <a:latin typeface="Arial"/>
                        </a:rPr>
                        <a:t>1-5</a:t>
                      </a:r>
                      <a:endParaRPr lang="en-GB" sz="1200" dirty="0">
                        <a:solidFill>
                          <a:schemeClr val="bg1"/>
                        </a:solidFill>
                        <a:latin typeface="Aria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6628516"/>
                  </a:ext>
                </a:extLst>
              </a:tr>
              <a:tr h="461818">
                <a:tc>
                  <a:txBody>
                    <a:bodyPr/>
                    <a:lstStyle/>
                    <a:p>
                      <a:r>
                        <a:rPr lang="en-GB" sz="1200" b="0" dirty="0">
                          <a:solidFill>
                            <a:schemeClr val="tx1"/>
                          </a:solidFill>
                        </a:rPr>
                        <a:t>Emotional self-awareness </a:t>
                      </a:r>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0" dirty="0">
                          <a:solidFill>
                            <a:schemeClr val="tx1"/>
                          </a:solidFill>
                        </a:rPr>
                        <a:t>Emotional balance</a:t>
                      </a:r>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0" dirty="0">
                          <a:solidFill>
                            <a:schemeClr val="tx1"/>
                          </a:solidFill>
                        </a:rPr>
                        <a:t>Empathy</a:t>
                      </a:r>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0" dirty="0">
                          <a:solidFill>
                            <a:schemeClr val="tx1"/>
                          </a:solidFill>
                        </a:rPr>
                        <a:t>Influence</a:t>
                      </a:r>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228311"/>
                  </a:ext>
                </a:extLst>
              </a:tr>
              <a:tr h="461819">
                <a:tc>
                  <a:txBody>
                    <a:bodyPr/>
                    <a:lstStyle/>
                    <a:p>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0" dirty="0">
                          <a:solidFill>
                            <a:schemeClr val="tx1"/>
                          </a:solidFill>
                        </a:rPr>
                        <a:t>Adaptability </a:t>
                      </a:r>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0" dirty="0">
                          <a:solidFill>
                            <a:schemeClr val="tx1"/>
                          </a:solidFill>
                        </a:rPr>
                        <a:t>Organisational awareness </a:t>
                      </a:r>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0" dirty="0">
                          <a:solidFill>
                            <a:schemeClr val="tx1"/>
                          </a:solidFill>
                        </a:rPr>
                        <a:t>Coach and mentor </a:t>
                      </a:r>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9172662"/>
                  </a:ext>
                </a:extLst>
              </a:tr>
              <a:tr h="489527">
                <a:tc>
                  <a:txBody>
                    <a:bodyPr/>
                    <a:lstStyle/>
                    <a:p>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0" dirty="0">
                          <a:solidFill>
                            <a:schemeClr val="tx1"/>
                          </a:solidFill>
                        </a:rPr>
                        <a:t>Achievement orientation</a:t>
                      </a:r>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0" dirty="0">
                          <a:solidFill>
                            <a:schemeClr val="tx1"/>
                          </a:solidFill>
                        </a:rPr>
                        <a:t>Conflict management </a:t>
                      </a:r>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8614436"/>
                  </a:ext>
                </a:extLst>
              </a:tr>
              <a:tr h="350982">
                <a:tc>
                  <a:txBody>
                    <a:bodyPr/>
                    <a:lstStyle/>
                    <a:p>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0" dirty="0">
                          <a:solidFill>
                            <a:schemeClr val="tx1"/>
                          </a:solidFill>
                        </a:rPr>
                        <a:t>Positive outlook </a:t>
                      </a:r>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0" dirty="0">
                          <a:solidFill>
                            <a:schemeClr val="tx1"/>
                          </a:solidFill>
                        </a:rPr>
                        <a:t>Teamwork </a:t>
                      </a:r>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2018613"/>
                  </a:ext>
                </a:extLst>
              </a:tr>
              <a:tr h="387927">
                <a:tc>
                  <a:txBody>
                    <a:bodyPr/>
                    <a:lstStyle/>
                    <a:p>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0" dirty="0">
                          <a:solidFill>
                            <a:schemeClr val="tx1"/>
                          </a:solidFill>
                        </a:rPr>
                        <a:t>Inspirational leadership</a:t>
                      </a:r>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b="0" dirty="0">
                        <a:solidFill>
                          <a:schemeClr val="tx1"/>
                        </a:solidFill>
                        <a:latin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4790285"/>
                  </a:ext>
                </a:extLst>
              </a:tr>
            </a:tbl>
          </a:graphicData>
        </a:graphic>
      </p:graphicFrame>
      <p:sp>
        <p:nvSpPr>
          <p:cNvPr id="3" name="TextBox 2">
            <a:extLst>
              <a:ext uri="{FF2B5EF4-FFF2-40B4-BE49-F238E27FC236}">
                <a16:creationId xmlns:a16="http://schemas.microsoft.com/office/drawing/2014/main" id="{CAEC74DA-B368-1ADB-E3CC-4F49CEA9BFB6}"/>
              </a:ext>
            </a:extLst>
          </p:cNvPr>
          <p:cNvSpPr txBox="1"/>
          <p:nvPr/>
        </p:nvSpPr>
        <p:spPr>
          <a:xfrm>
            <a:off x="557891" y="4784436"/>
            <a:ext cx="10277225" cy="1323439"/>
          </a:xfrm>
          <a:prstGeom prst="rect">
            <a:avLst/>
          </a:prstGeom>
          <a:noFill/>
        </p:spPr>
        <p:txBody>
          <a:bodyPr wrap="square">
            <a:spAutoFit/>
          </a:bodyPr>
          <a:lstStyle/>
          <a:p>
            <a:pPr algn="l">
              <a:buNone/>
            </a:pPr>
            <a:r>
              <a:rPr lang="en-US" sz="2000" b="0" i="0" dirty="0">
                <a:solidFill>
                  <a:srgbClr val="232C3B"/>
                </a:solidFill>
                <a:effectLst/>
                <a:latin typeface="Inter"/>
              </a:rPr>
              <a:t>The simplest way to score yourself is to think 1 to 3 or 1 to 5, where 5 means I am as good as I can be in that competence. </a:t>
            </a:r>
          </a:p>
          <a:p>
            <a:pPr algn="l">
              <a:buNone/>
            </a:pPr>
            <a:r>
              <a:rPr lang="en-US" sz="2000" b="0" i="0" dirty="0">
                <a:solidFill>
                  <a:srgbClr val="232C3B"/>
                </a:solidFill>
                <a:effectLst/>
                <a:latin typeface="Inter"/>
              </a:rPr>
              <a:t>Now it is a little “chicken and egg” here as to score yourself well, you need to be self aware.</a:t>
            </a:r>
          </a:p>
          <a:p>
            <a:pPr algn="l">
              <a:buNone/>
            </a:pPr>
            <a:endParaRPr lang="en-US" sz="2000" b="0" i="0" dirty="0">
              <a:solidFill>
                <a:srgbClr val="232C3B"/>
              </a:solidFill>
              <a:effectLst/>
              <a:latin typeface="Inter"/>
            </a:endParaRPr>
          </a:p>
        </p:txBody>
      </p:sp>
    </p:spTree>
    <p:extLst>
      <p:ext uri="{BB962C8B-B14F-4D97-AF65-F5344CB8AC3E}">
        <p14:creationId xmlns:p14="http://schemas.microsoft.com/office/powerpoint/2010/main" val="1738558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84E36-EEBF-B490-BF3A-172E79C3B7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0A018A-A043-5506-D536-6618CCBD135D}"/>
              </a:ext>
            </a:extLst>
          </p:cNvPr>
          <p:cNvSpPr>
            <a:spLocks noGrp="1"/>
          </p:cNvSpPr>
          <p:nvPr>
            <p:ph type="ctrTitle"/>
          </p:nvPr>
        </p:nvSpPr>
        <p:spPr>
          <a:xfrm>
            <a:off x="464666" y="-1152620"/>
            <a:ext cx="9144000" cy="2387600"/>
          </a:xfrm>
        </p:spPr>
        <p:txBody>
          <a:bodyPr>
            <a:normAutofit/>
          </a:bodyPr>
          <a:lstStyle/>
          <a:p>
            <a:pPr algn="l"/>
            <a:r>
              <a:rPr lang="en-US" sz="4800" b="1" dirty="0"/>
              <a:t>Scoring and </a:t>
            </a:r>
            <a:r>
              <a:rPr lang="en-US" sz="4800" b="1" dirty="0" err="1"/>
              <a:t>colour</a:t>
            </a:r>
            <a:r>
              <a:rPr lang="en-US" sz="4800" b="1" dirty="0"/>
              <a:t> </a:t>
            </a:r>
            <a:endParaRPr lang="en-GB" sz="4800" b="1" dirty="0"/>
          </a:p>
        </p:txBody>
      </p:sp>
      <p:sp>
        <p:nvSpPr>
          <p:cNvPr id="4" name="TextBox 3">
            <a:extLst>
              <a:ext uri="{FF2B5EF4-FFF2-40B4-BE49-F238E27FC236}">
                <a16:creationId xmlns:a16="http://schemas.microsoft.com/office/drawing/2014/main" id="{3A419062-F3CF-7BAB-28B9-77F67C4DEBF1}"/>
              </a:ext>
            </a:extLst>
          </p:cNvPr>
          <p:cNvSpPr txBox="1"/>
          <p:nvPr/>
        </p:nvSpPr>
        <p:spPr>
          <a:xfrm>
            <a:off x="557891" y="1241524"/>
            <a:ext cx="9772651" cy="707886"/>
          </a:xfrm>
          <a:prstGeom prst="rect">
            <a:avLst/>
          </a:prstGeom>
          <a:noFill/>
        </p:spPr>
        <p:txBody>
          <a:bodyPr wrap="square">
            <a:spAutoFit/>
          </a:bodyPr>
          <a:lstStyle/>
          <a:p>
            <a:pPr algn="l">
              <a:buNone/>
            </a:pPr>
            <a:endParaRPr lang="en-US" sz="2000" b="0" i="0" dirty="0">
              <a:solidFill>
                <a:srgbClr val="232C3B"/>
              </a:solidFill>
              <a:effectLst/>
              <a:latin typeface="Inter"/>
            </a:endParaRPr>
          </a:p>
          <a:p>
            <a:pPr algn="l">
              <a:buNone/>
            </a:pPr>
            <a:endParaRPr lang="en-US" sz="2000" b="0" i="0" dirty="0">
              <a:solidFill>
                <a:srgbClr val="232C3B"/>
              </a:solidFill>
              <a:effectLst/>
              <a:latin typeface="Inter"/>
            </a:endParaRPr>
          </a:p>
        </p:txBody>
      </p:sp>
      <p:sp>
        <p:nvSpPr>
          <p:cNvPr id="3" name="TextBox 2">
            <a:extLst>
              <a:ext uri="{FF2B5EF4-FFF2-40B4-BE49-F238E27FC236}">
                <a16:creationId xmlns:a16="http://schemas.microsoft.com/office/drawing/2014/main" id="{E3024772-DDC3-B1F6-0869-46451C0476F5}"/>
              </a:ext>
            </a:extLst>
          </p:cNvPr>
          <p:cNvSpPr txBox="1"/>
          <p:nvPr/>
        </p:nvSpPr>
        <p:spPr>
          <a:xfrm>
            <a:off x="464666" y="1234980"/>
            <a:ext cx="10785225" cy="5016758"/>
          </a:xfrm>
          <a:prstGeom prst="rect">
            <a:avLst/>
          </a:prstGeom>
          <a:noFill/>
        </p:spPr>
        <p:txBody>
          <a:bodyPr wrap="square">
            <a:spAutoFit/>
          </a:bodyPr>
          <a:lstStyle/>
          <a:p>
            <a:pPr algn="l">
              <a:buNone/>
            </a:pPr>
            <a:r>
              <a:rPr lang="en-US" sz="2000" b="0" i="0" dirty="0">
                <a:solidFill>
                  <a:srgbClr val="232C3B"/>
                </a:solidFill>
                <a:effectLst/>
                <a:latin typeface="Inter"/>
              </a:rPr>
              <a:t>As we grow, we are taught to associate </a:t>
            </a:r>
            <a:r>
              <a:rPr lang="en-US" sz="2000" b="0" i="0" dirty="0" err="1">
                <a:solidFill>
                  <a:srgbClr val="232C3B"/>
                </a:solidFill>
                <a:effectLst/>
                <a:latin typeface="Inter"/>
              </a:rPr>
              <a:t>colours</a:t>
            </a:r>
            <a:r>
              <a:rPr lang="en-US" sz="2000" b="0" i="0" dirty="0">
                <a:solidFill>
                  <a:srgbClr val="232C3B"/>
                </a:solidFill>
                <a:effectLst/>
                <a:latin typeface="Inter"/>
              </a:rPr>
              <a:t> with emotions, and indeed there is an entire science concerning </a:t>
            </a:r>
            <a:r>
              <a:rPr lang="en-US" sz="2000" b="0" i="0" dirty="0" err="1">
                <a:solidFill>
                  <a:srgbClr val="232C3B"/>
                </a:solidFill>
                <a:effectLst/>
                <a:latin typeface="Inter"/>
              </a:rPr>
              <a:t>colours</a:t>
            </a:r>
            <a:r>
              <a:rPr lang="en-US" sz="2000" b="0" i="0" dirty="0">
                <a:solidFill>
                  <a:srgbClr val="232C3B"/>
                </a:solidFill>
                <a:effectLst/>
                <a:latin typeface="Inter"/>
              </a:rPr>
              <a:t> and emotions. </a:t>
            </a:r>
          </a:p>
          <a:p>
            <a:pPr algn="l">
              <a:buNone/>
            </a:pPr>
            <a:endParaRPr lang="en-US" sz="2000" b="0" i="0" dirty="0">
              <a:solidFill>
                <a:srgbClr val="232C3B"/>
              </a:solidFill>
              <a:effectLst/>
              <a:latin typeface="Inter"/>
            </a:endParaRPr>
          </a:p>
          <a:p>
            <a:pPr algn="l">
              <a:buNone/>
            </a:pPr>
            <a:endParaRPr lang="en-US" sz="2000" b="0" i="0" dirty="0">
              <a:solidFill>
                <a:srgbClr val="232C3B"/>
              </a:solidFill>
              <a:effectLst/>
              <a:latin typeface="Inter"/>
            </a:endParaRPr>
          </a:p>
          <a:p>
            <a:pPr algn="l">
              <a:buNone/>
            </a:pPr>
            <a:r>
              <a:rPr lang="en-US" sz="2000" dirty="0">
                <a:solidFill>
                  <a:srgbClr val="232C3B"/>
                </a:solidFill>
                <a:latin typeface="Inter"/>
              </a:rPr>
              <a:t>I</a:t>
            </a:r>
            <a:r>
              <a:rPr lang="en-US" sz="2000" b="0" i="0" dirty="0">
                <a:solidFill>
                  <a:srgbClr val="232C3B"/>
                </a:solidFill>
                <a:effectLst/>
                <a:latin typeface="Inter"/>
              </a:rPr>
              <a:t>n many societies the </a:t>
            </a:r>
            <a:r>
              <a:rPr lang="en-US" sz="2000" b="0" i="0" dirty="0" err="1">
                <a:solidFill>
                  <a:srgbClr val="232C3B"/>
                </a:solidFill>
                <a:effectLst/>
                <a:latin typeface="Inter"/>
              </a:rPr>
              <a:t>colour</a:t>
            </a:r>
            <a:r>
              <a:rPr lang="en-US" sz="2000" b="0" i="0" dirty="0">
                <a:solidFill>
                  <a:srgbClr val="232C3B"/>
                </a:solidFill>
                <a:effectLst/>
                <a:latin typeface="Inter"/>
              </a:rPr>
              <a:t> “</a:t>
            </a:r>
            <a:r>
              <a:rPr lang="en-US" sz="2000" b="0" i="0" dirty="0">
                <a:solidFill>
                  <a:srgbClr val="FF0000"/>
                </a:solidFill>
                <a:effectLst/>
                <a:latin typeface="Inter"/>
              </a:rPr>
              <a:t>red</a:t>
            </a:r>
            <a:r>
              <a:rPr lang="en-US" sz="2000" b="0" i="0" dirty="0">
                <a:solidFill>
                  <a:srgbClr val="232C3B"/>
                </a:solidFill>
                <a:effectLst/>
                <a:latin typeface="Inter"/>
              </a:rPr>
              <a:t>” becomes associated with danger and “bad”, w</a:t>
            </a:r>
            <a:r>
              <a:rPr lang="en-US" sz="2000" dirty="0">
                <a:solidFill>
                  <a:srgbClr val="232C3B"/>
                </a:solidFill>
                <a:latin typeface="Inter"/>
              </a:rPr>
              <a:t>hereas “</a:t>
            </a:r>
            <a:r>
              <a:rPr lang="en-US" sz="2000" dirty="0">
                <a:solidFill>
                  <a:schemeClr val="accent6"/>
                </a:solidFill>
                <a:latin typeface="Inter"/>
              </a:rPr>
              <a:t>green</a:t>
            </a:r>
            <a:r>
              <a:rPr lang="en-US" sz="2000" dirty="0">
                <a:solidFill>
                  <a:srgbClr val="232C3B"/>
                </a:solidFill>
                <a:latin typeface="Inter"/>
              </a:rPr>
              <a:t>” is for “go” and is a good </a:t>
            </a:r>
            <a:r>
              <a:rPr lang="en-US" sz="2000" dirty="0" err="1">
                <a:solidFill>
                  <a:srgbClr val="232C3B"/>
                </a:solidFill>
                <a:latin typeface="Inter"/>
              </a:rPr>
              <a:t>colour</a:t>
            </a:r>
            <a:r>
              <a:rPr lang="en-US" sz="2000" dirty="0">
                <a:solidFill>
                  <a:srgbClr val="232C3B"/>
                </a:solidFill>
                <a:latin typeface="Inter"/>
              </a:rPr>
              <a:t>, in tune with nature. </a:t>
            </a:r>
          </a:p>
          <a:p>
            <a:pPr algn="l">
              <a:buNone/>
            </a:pPr>
            <a:r>
              <a:rPr lang="en-US" sz="2000" dirty="0">
                <a:solidFill>
                  <a:srgbClr val="232C3B"/>
                </a:solidFill>
                <a:latin typeface="Inter"/>
              </a:rPr>
              <a:t>In business and industry and notably in risk management and heat maps we learn “Red” is bad, “Green” is good, and then there is  range of </a:t>
            </a:r>
            <a:r>
              <a:rPr lang="en-US" sz="2000" dirty="0" err="1">
                <a:solidFill>
                  <a:srgbClr val="232C3B"/>
                </a:solidFill>
                <a:latin typeface="Inter"/>
              </a:rPr>
              <a:t>colours</a:t>
            </a:r>
            <a:r>
              <a:rPr lang="en-US" sz="2000" dirty="0">
                <a:solidFill>
                  <a:srgbClr val="232C3B"/>
                </a:solidFill>
                <a:latin typeface="Inter"/>
              </a:rPr>
              <a:t> between these. </a:t>
            </a:r>
          </a:p>
          <a:p>
            <a:pPr algn="l">
              <a:buNone/>
            </a:pPr>
            <a:endParaRPr lang="en-US" sz="2000" b="0" i="0" dirty="0">
              <a:solidFill>
                <a:srgbClr val="232C3B"/>
              </a:solidFill>
              <a:effectLst/>
              <a:latin typeface="Inter"/>
            </a:endParaRPr>
          </a:p>
          <a:p>
            <a:pPr algn="l">
              <a:buNone/>
            </a:pPr>
            <a:r>
              <a:rPr lang="en-US" sz="2000" b="0" i="0" dirty="0">
                <a:solidFill>
                  <a:srgbClr val="232C3B"/>
                </a:solidFill>
                <a:effectLst/>
                <a:latin typeface="Inter"/>
              </a:rPr>
              <a:t>If we score ourselves at “1”, and use red, then it can indicate we are bad. This is not the case with emotional intelligence. It means that we have a competence we need to improve on and that we are being honest or maybe even too pessimistic. </a:t>
            </a:r>
          </a:p>
          <a:p>
            <a:pPr algn="l">
              <a:buNone/>
            </a:pPr>
            <a:endParaRPr lang="en-US" sz="2000" dirty="0">
              <a:solidFill>
                <a:srgbClr val="232C3B"/>
              </a:solidFill>
              <a:latin typeface="Inter"/>
            </a:endParaRPr>
          </a:p>
          <a:p>
            <a:pPr algn="l">
              <a:buNone/>
            </a:pPr>
            <a:endParaRPr lang="en-US" sz="2000" b="0" i="0" dirty="0">
              <a:solidFill>
                <a:srgbClr val="232C3B"/>
              </a:solidFill>
              <a:effectLst/>
              <a:latin typeface="Inter"/>
            </a:endParaRPr>
          </a:p>
          <a:p>
            <a:pPr algn="l">
              <a:buNone/>
            </a:pPr>
            <a:r>
              <a:rPr lang="en-US" sz="2000" dirty="0">
                <a:solidFill>
                  <a:srgbClr val="232C3B"/>
                </a:solidFill>
                <a:latin typeface="Inter"/>
              </a:rPr>
              <a:t>If you choose to use </a:t>
            </a:r>
            <a:r>
              <a:rPr lang="en-US" sz="2000" dirty="0" err="1">
                <a:solidFill>
                  <a:srgbClr val="232C3B"/>
                </a:solidFill>
                <a:latin typeface="Inter"/>
              </a:rPr>
              <a:t>colours</a:t>
            </a:r>
            <a:r>
              <a:rPr lang="en-US" sz="2000" dirty="0">
                <a:solidFill>
                  <a:srgbClr val="232C3B"/>
                </a:solidFill>
                <a:latin typeface="Inter"/>
              </a:rPr>
              <a:t>, then choose positive </a:t>
            </a:r>
            <a:r>
              <a:rPr lang="en-US" sz="2000" dirty="0" err="1">
                <a:solidFill>
                  <a:srgbClr val="232C3B"/>
                </a:solidFill>
                <a:latin typeface="Inter"/>
              </a:rPr>
              <a:t>colours</a:t>
            </a:r>
            <a:r>
              <a:rPr lang="en-US" sz="2000" dirty="0">
                <a:solidFill>
                  <a:srgbClr val="232C3B"/>
                </a:solidFill>
                <a:latin typeface="Inter"/>
              </a:rPr>
              <a:t> throughout please. </a:t>
            </a:r>
            <a:endParaRPr lang="en-US" sz="2000" b="0" i="0" dirty="0">
              <a:solidFill>
                <a:srgbClr val="232C3B"/>
              </a:solidFill>
              <a:effectLst/>
              <a:latin typeface="Inter"/>
            </a:endParaRPr>
          </a:p>
          <a:p>
            <a:pPr algn="l">
              <a:buNone/>
            </a:pPr>
            <a:endParaRPr lang="en-US" sz="2000" b="0" i="0" dirty="0">
              <a:solidFill>
                <a:srgbClr val="232C3B"/>
              </a:solidFill>
              <a:effectLst/>
              <a:latin typeface="Inter"/>
            </a:endParaRPr>
          </a:p>
        </p:txBody>
      </p:sp>
      <p:graphicFrame>
        <p:nvGraphicFramePr>
          <p:cNvPr id="6" name="Table 5">
            <a:extLst>
              <a:ext uri="{FF2B5EF4-FFF2-40B4-BE49-F238E27FC236}">
                <a16:creationId xmlns:a16="http://schemas.microsoft.com/office/drawing/2014/main" id="{EF27C019-923D-C674-6EC1-56CDA1AE19BD}"/>
              </a:ext>
            </a:extLst>
          </p:cNvPr>
          <p:cNvGraphicFramePr>
            <a:graphicFrameLocks noGrp="1"/>
          </p:cNvGraphicFramePr>
          <p:nvPr>
            <p:extLst>
              <p:ext uri="{D42A27DB-BD31-4B8C-83A1-F6EECF244321}">
                <p14:modId xmlns:p14="http://schemas.microsoft.com/office/powerpoint/2010/main" val="2034582441"/>
              </p:ext>
            </p:extLst>
          </p:nvPr>
        </p:nvGraphicFramePr>
        <p:xfrm>
          <a:off x="557891" y="1949410"/>
          <a:ext cx="8128000" cy="36576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297362159"/>
                    </a:ext>
                  </a:extLst>
                </a:gridCol>
                <a:gridCol w="1625600">
                  <a:extLst>
                    <a:ext uri="{9D8B030D-6E8A-4147-A177-3AD203B41FA5}">
                      <a16:colId xmlns:a16="http://schemas.microsoft.com/office/drawing/2014/main" val="1320689471"/>
                    </a:ext>
                  </a:extLst>
                </a:gridCol>
                <a:gridCol w="1625600">
                  <a:extLst>
                    <a:ext uri="{9D8B030D-6E8A-4147-A177-3AD203B41FA5}">
                      <a16:colId xmlns:a16="http://schemas.microsoft.com/office/drawing/2014/main" val="2076138039"/>
                    </a:ext>
                  </a:extLst>
                </a:gridCol>
                <a:gridCol w="1625600">
                  <a:extLst>
                    <a:ext uri="{9D8B030D-6E8A-4147-A177-3AD203B41FA5}">
                      <a16:colId xmlns:a16="http://schemas.microsoft.com/office/drawing/2014/main" val="235360703"/>
                    </a:ext>
                  </a:extLst>
                </a:gridCol>
                <a:gridCol w="1625600">
                  <a:extLst>
                    <a:ext uri="{9D8B030D-6E8A-4147-A177-3AD203B41FA5}">
                      <a16:colId xmlns:a16="http://schemas.microsoft.com/office/drawing/2014/main" val="3319292894"/>
                    </a:ext>
                  </a:extLst>
                </a:gridCol>
              </a:tblGrid>
              <a:tr h="265932">
                <a:tc>
                  <a:txBody>
                    <a:bodyPr/>
                    <a:lstStyle/>
                    <a:p>
                      <a:pPr algn="ctr"/>
                      <a:r>
                        <a:rPr lang="en-US" dirty="0"/>
                        <a:t>1</a:t>
                      </a:r>
                      <a:endParaRPr lang="en-GB" dirty="0"/>
                    </a:p>
                  </a:txBody>
                  <a:tcPr>
                    <a:solidFill>
                      <a:srgbClr val="FF0000"/>
                    </a:solidFill>
                  </a:tcPr>
                </a:tc>
                <a:tc>
                  <a:txBody>
                    <a:bodyPr/>
                    <a:lstStyle/>
                    <a:p>
                      <a:pPr algn="ctr"/>
                      <a:r>
                        <a:rPr lang="en-US" dirty="0"/>
                        <a:t>2</a:t>
                      </a:r>
                      <a:endParaRPr lang="en-GB" dirty="0"/>
                    </a:p>
                  </a:txBody>
                  <a:tcPr>
                    <a:solidFill>
                      <a:srgbClr val="FFC000"/>
                    </a:solidFill>
                  </a:tcPr>
                </a:tc>
                <a:tc>
                  <a:txBody>
                    <a:bodyPr/>
                    <a:lstStyle/>
                    <a:p>
                      <a:pPr algn="ctr"/>
                      <a:r>
                        <a:rPr lang="en-US" dirty="0"/>
                        <a:t>3</a:t>
                      </a:r>
                      <a:endParaRPr lang="en-GB" dirty="0"/>
                    </a:p>
                  </a:txBody>
                  <a:tcPr>
                    <a:solidFill>
                      <a:srgbClr val="FFFF00"/>
                    </a:solidFill>
                  </a:tcPr>
                </a:tc>
                <a:tc>
                  <a:txBody>
                    <a:bodyPr/>
                    <a:lstStyle/>
                    <a:p>
                      <a:pPr algn="ctr"/>
                      <a:r>
                        <a:rPr lang="en-US" dirty="0"/>
                        <a:t>4</a:t>
                      </a:r>
                      <a:endParaRPr lang="en-GB" dirty="0"/>
                    </a:p>
                  </a:txBody>
                  <a:tcPr>
                    <a:solidFill>
                      <a:schemeClr val="accent6">
                        <a:lumMod val="75000"/>
                      </a:schemeClr>
                    </a:solidFill>
                  </a:tcPr>
                </a:tc>
                <a:tc>
                  <a:txBody>
                    <a:bodyPr/>
                    <a:lstStyle/>
                    <a:p>
                      <a:pPr algn="ctr"/>
                      <a:r>
                        <a:rPr lang="en-US" dirty="0"/>
                        <a:t>5</a:t>
                      </a:r>
                      <a:endParaRPr lang="en-GB" dirty="0"/>
                    </a:p>
                  </a:txBody>
                  <a:tcPr>
                    <a:solidFill>
                      <a:srgbClr val="92D050"/>
                    </a:solidFill>
                  </a:tcPr>
                </a:tc>
                <a:extLst>
                  <a:ext uri="{0D108BD9-81ED-4DB2-BD59-A6C34878D82A}">
                    <a16:rowId xmlns:a16="http://schemas.microsoft.com/office/drawing/2014/main" val="1812935848"/>
                  </a:ext>
                </a:extLst>
              </a:tr>
            </a:tbl>
          </a:graphicData>
        </a:graphic>
      </p:graphicFrame>
      <p:graphicFrame>
        <p:nvGraphicFramePr>
          <p:cNvPr id="7" name="Table 6">
            <a:extLst>
              <a:ext uri="{FF2B5EF4-FFF2-40B4-BE49-F238E27FC236}">
                <a16:creationId xmlns:a16="http://schemas.microsoft.com/office/drawing/2014/main" id="{20F64CDB-03BE-78C3-F3FD-DE22410E58F9}"/>
              </a:ext>
            </a:extLst>
          </p:cNvPr>
          <p:cNvGraphicFramePr>
            <a:graphicFrameLocks noGrp="1"/>
          </p:cNvGraphicFramePr>
          <p:nvPr>
            <p:extLst>
              <p:ext uri="{D42A27DB-BD31-4B8C-83A1-F6EECF244321}">
                <p14:modId xmlns:p14="http://schemas.microsoft.com/office/powerpoint/2010/main" val="451659065"/>
              </p:ext>
            </p:extLst>
          </p:nvPr>
        </p:nvGraphicFramePr>
        <p:xfrm>
          <a:off x="557891" y="5057446"/>
          <a:ext cx="8128000" cy="37084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297362159"/>
                    </a:ext>
                  </a:extLst>
                </a:gridCol>
                <a:gridCol w="1625600">
                  <a:extLst>
                    <a:ext uri="{9D8B030D-6E8A-4147-A177-3AD203B41FA5}">
                      <a16:colId xmlns:a16="http://schemas.microsoft.com/office/drawing/2014/main" val="1320689471"/>
                    </a:ext>
                  </a:extLst>
                </a:gridCol>
                <a:gridCol w="1625600">
                  <a:extLst>
                    <a:ext uri="{9D8B030D-6E8A-4147-A177-3AD203B41FA5}">
                      <a16:colId xmlns:a16="http://schemas.microsoft.com/office/drawing/2014/main" val="2076138039"/>
                    </a:ext>
                  </a:extLst>
                </a:gridCol>
                <a:gridCol w="1625600">
                  <a:extLst>
                    <a:ext uri="{9D8B030D-6E8A-4147-A177-3AD203B41FA5}">
                      <a16:colId xmlns:a16="http://schemas.microsoft.com/office/drawing/2014/main" val="235360703"/>
                    </a:ext>
                  </a:extLst>
                </a:gridCol>
                <a:gridCol w="1625600">
                  <a:extLst>
                    <a:ext uri="{9D8B030D-6E8A-4147-A177-3AD203B41FA5}">
                      <a16:colId xmlns:a16="http://schemas.microsoft.com/office/drawing/2014/main" val="3319292894"/>
                    </a:ext>
                  </a:extLst>
                </a:gridCol>
              </a:tblGrid>
              <a:tr h="370840">
                <a:tc>
                  <a:txBody>
                    <a:bodyPr/>
                    <a:lstStyle/>
                    <a:p>
                      <a:endParaRPr lang="en-GB" dirty="0"/>
                    </a:p>
                  </a:txBody>
                  <a:tcPr>
                    <a:solidFill>
                      <a:srgbClr val="FFC000"/>
                    </a:solidFill>
                  </a:tcPr>
                </a:tc>
                <a:tc>
                  <a:txBody>
                    <a:bodyPr/>
                    <a:lstStyle/>
                    <a:p>
                      <a:endParaRPr lang="en-GB" dirty="0"/>
                    </a:p>
                  </a:txBody>
                  <a:tcPr>
                    <a:solidFill>
                      <a:srgbClr val="FFFF00"/>
                    </a:solidFill>
                  </a:tcPr>
                </a:tc>
                <a:tc>
                  <a:txBody>
                    <a:bodyPr/>
                    <a:lstStyle/>
                    <a:p>
                      <a:endParaRPr lang="en-GB" dirty="0"/>
                    </a:p>
                  </a:txBody>
                  <a:tcPr>
                    <a:solidFill>
                      <a:schemeClr val="accent6">
                        <a:lumMod val="75000"/>
                      </a:schemeClr>
                    </a:solidFill>
                  </a:tcPr>
                </a:tc>
                <a:tc>
                  <a:txBody>
                    <a:bodyPr/>
                    <a:lstStyle/>
                    <a:p>
                      <a:endParaRPr lang="en-GB" dirty="0"/>
                    </a:p>
                  </a:txBody>
                  <a:tcPr>
                    <a:solidFill>
                      <a:srgbClr val="00B050"/>
                    </a:solidFill>
                  </a:tcPr>
                </a:tc>
                <a:tc>
                  <a:txBody>
                    <a:bodyPr/>
                    <a:lstStyle/>
                    <a:p>
                      <a:endParaRPr lang="en-GB" dirty="0"/>
                    </a:p>
                  </a:txBody>
                  <a:tcPr>
                    <a:solidFill>
                      <a:srgbClr val="00FF00"/>
                    </a:solidFill>
                  </a:tcPr>
                </a:tc>
                <a:extLst>
                  <a:ext uri="{0D108BD9-81ED-4DB2-BD59-A6C34878D82A}">
                    <a16:rowId xmlns:a16="http://schemas.microsoft.com/office/drawing/2014/main" val="1812935848"/>
                  </a:ext>
                </a:extLst>
              </a:tr>
            </a:tbl>
          </a:graphicData>
        </a:graphic>
      </p:graphicFrame>
    </p:spTree>
    <p:extLst>
      <p:ext uri="{BB962C8B-B14F-4D97-AF65-F5344CB8AC3E}">
        <p14:creationId xmlns:p14="http://schemas.microsoft.com/office/powerpoint/2010/main" val="2181868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E68B5-4882-3714-53F8-01392584FD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0A3ABB-07CE-06A5-B574-D79CF2335262}"/>
              </a:ext>
            </a:extLst>
          </p:cNvPr>
          <p:cNvSpPr>
            <a:spLocks noGrp="1"/>
          </p:cNvSpPr>
          <p:nvPr>
            <p:ph type="ctrTitle"/>
          </p:nvPr>
        </p:nvSpPr>
        <p:spPr>
          <a:xfrm>
            <a:off x="464666" y="-1249410"/>
            <a:ext cx="9144000" cy="2387600"/>
          </a:xfrm>
        </p:spPr>
        <p:txBody>
          <a:bodyPr>
            <a:normAutofit/>
          </a:bodyPr>
          <a:lstStyle/>
          <a:p>
            <a:pPr algn="l"/>
            <a:r>
              <a:rPr lang="en-US" sz="4800" b="1" dirty="0"/>
              <a:t>Self Awareness</a:t>
            </a:r>
            <a:endParaRPr lang="en-GB" sz="4800" b="1" dirty="0"/>
          </a:p>
        </p:txBody>
      </p:sp>
      <p:sp>
        <p:nvSpPr>
          <p:cNvPr id="3" name="TextBox 2">
            <a:extLst>
              <a:ext uri="{FF2B5EF4-FFF2-40B4-BE49-F238E27FC236}">
                <a16:creationId xmlns:a16="http://schemas.microsoft.com/office/drawing/2014/main" id="{67F722EE-55D3-42FA-061A-005E510FEA86}"/>
              </a:ext>
            </a:extLst>
          </p:cNvPr>
          <p:cNvSpPr txBox="1"/>
          <p:nvPr/>
        </p:nvSpPr>
        <p:spPr>
          <a:xfrm>
            <a:off x="538557" y="3429000"/>
            <a:ext cx="10277225" cy="2246769"/>
          </a:xfrm>
          <a:prstGeom prst="rect">
            <a:avLst/>
          </a:prstGeom>
          <a:noFill/>
        </p:spPr>
        <p:txBody>
          <a:bodyPr wrap="square">
            <a:spAutoFit/>
          </a:bodyPr>
          <a:lstStyle/>
          <a:p>
            <a:pPr algn="l">
              <a:buNone/>
            </a:pPr>
            <a:r>
              <a:rPr lang="en-US" sz="2000" b="0" i="0" dirty="0">
                <a:solidFill>
                  <a:srgbClr val="232C3B"/>
                </a:solidFill>
                <a:effectLst/>
                <a:latin typeface="Inter"/>
              </a:rPr>
              <a:t>Some people find it easier to be honest </a:t>
            </a:r>
            <a:r>
              <a:rPr lang="en-US" sz="2000" dirty="0">
                <a:solidFill>
                  <a:srgbClr val="232C3B"/>
                </a:solidFill>
                <a:latin typeface="Inter"/>
              </a:rPr>
              <a:t>with themselves </a:t>
            </a:r>
            <a:r>
              <a:rPr lang="en-US" sz="2000" b="0" i="0" dirty="0">
                <a:solidFill>
                  <a:srgbClr val="232C3B"/>
                </a:solidFill>
                <a:effectLst/>
                <a:latin typeface="Inter"/>
              </a:rPr>
              <a:t>than others. </a:t>
            </a:r>
          </a:p>
          <a:p>
            <a:pPr marL="342900" indent="-342900" algn="l">
              <a:buFont typeface="Arial" panose="020B0604020202020204" pitchFamily="34" charset="0"/>
              <a:buChar char="•"/>
            </a:pPr>
            <a:r>
              <a:rPr lang="en-US" sz="2000" dirty="0">
                <a:solidFill>
                  <a:srgbClr val="232C3B"/>
                </a:solidFill>
                <a:latin typeface="Inter"/>
              </a:rPr>
              <a:t>IF you are scoring yourself a “5” for everything you need a reality check. Not even the most emotionally intelligent people on earth would score themselves a “5” in every competence. </a:t>
            </a:r>
          </a:p>
          <a:p>
            <a:pPr marL="342900" indent="-342900" algn="l">
              <a:buFont typeface="Arial" panose="020B0604020202020204" pitchFamily="34" charset="0"/>
              <a:buChar char="•"/>
            </a:pPr>
            <a:r>
              <a:rPr lang="en-US" sz="2000" b="0" i="0" dirty="0">
                <a:solidFill>
                  <a:srgbClr val="232C3B"/>
                </a:solidFill>
                <a:effectLst/>
                <a:latin typeface="Inter"/>
              </a:rPr>
              <a:t>IF you are scoring “1” in every</a:t>
            </a:r>
            <a:r>
              <a:rPr lang="en-US" sz="2000" dirty="0">
                <a:solidFill>
                  <a:srgbClr val="232C3B"/>
                </a:solidFill>
                <a:latin typeface="Inter"/>
              </a:rPr>
              <a:t>thing you are probably putting yourself down and not acknowledging your positive areas. </a:t>
            </a:r>
          </a:p>
          <a:p>
            <a:pPr algn="l"/>
            <a:r>
              <a:rPr lang="en-US" sz="2000" dirty="0">
                <a:solidFill>
                  <a:srgbClr val="232C3B"/>
                </a:solidFill>
                <a:latin typeface="Inter"/>
              </a:rPr>
              <a:t>You may need to score yourself one day and then come back to your self assessment in a few days time having thought about them more (but don’t overthink them please. </a:t>
            </a:r>
            <a:endParaRPr lang="en-US" sz="2000" b="0" i="0" dirty="0">
              <a:solidFill>
                <a:srgbClr val="232C3B"/>
              </a:solidFill>
              <a:effectLst/>
              <a:latin typeface="Inter"/>
            </a:endParaRPr>
          </a:p>
        </p:txBody>
      </p:sp>
      <p:sp>
        <p:nvSpPr>
          <p:cNvPr id="7" name="TextBox 6">
            <a:extLst>
              <a:ext uri="{FF2B5EF4-FFF2-40B4-BE49-F238E27FC236}">
                <a16:creationId xmlns:a16="http://schemas.microsoft.com/office/drawing/2014/main" id="{7DDB7B3E-0D20-B22F-89AD-1D8B223DEB14}"/>
              </a:ext>
            </a:extLst>
          </p:cNvPr>
          <p:cNvSpPr txBox="1"/>
          <p:nvPr/>
        </p:nvSpPr>
        <p:spPr>
          <a:xfrm>
            <a:off x="7410451" y="1234980"/>
            <a:ext cx="3924300" cy="2554545"/>
          </a:xfrm>
          <a:prstGeom prst="rect">
            <a:avLst/>
          </a:prstGeom>
          <a:noFill/>
        </p:spPr>
        <p:txBody>
          <a:bodyPr wrap="square">
            <a:spAutoFit/>
          </a:bodyPr>
          <a:lstStyle/>
          <a:p>
            <a:pPr algn="l">
              <a:buNone/>
            </a:pPr>
            <a:r>
              <a:rPr lang="en-US" sz="2000" b="0" i="0" dirty="0">
                <a:solidFill>
                  <a:srgbClr val="232C3B"/>
                </a:solidFill>
                <a:effectLst/>
                <a:latin typeface="Inter"/>
              </a:rPr>
              <a:t>You need to be self aware to attempt an accurate assessment.  </a:t>
            </a:r>
          </a:p>
          <a:p>
            <a:pPr algn="l">
              <a:buNone/>
            </a:pPr>
            <a:r>
              <a:rPr lang="en-US" sz="2000" dirty="0">
                <a:solidFill>
                  <a:srgbClr val="232C3B"/>
                </a:solidFill>
                <a:latin typeface="Inter"/>
              </a:rPr>
              <a:t>We all think and behave in different ways. </a:t>
            </a:r>
          </a:p>
          <a:p>
            <a:pPr algn="l">
              <a:buNone/>
            </a:pPr>
            <a:r>
              <a:rPr lang="en-US" sz="2000" dirty="0">
                <a:solidFill>
                  <a:srgbClr val="232C3B"/>
                </a:solidFill>
                <a:latin typeface="Inter"/>
              </a:rPr>
              <a:t>We are products of our past experience and genetics (nature and nurture) </a:t>
            </a:r>
          </a:p>
          <a:p>
            <a:pPr algn="l">
              <a:buNone/>
            </a:pPr>
            <a:endParaRPr lang="en-US" sz="2000" b="0" i="0" dirty="0">
              <a:solidFill>
                <a:srgbClr val="232C3B"/>
              </a:solidFill>
              <a:effectLst/>
              <a:latin typeface="Inter"/>
            </a:endParaRPr>
          </a:p>
        </p:txBody>
      </p:sp>
      <p:pic>
        <p:nvPicPr>
          <p:cNvPr id="8" name="Picture 7">
            <a:extLst>
              <a:ext uri="{FF2B5EF4-FFF2-40B4-BE49-F238E27FC236}">
                <a16:creationId xmlns:a16="http://schemas.microsoft.com/office/drawing/2014/main" id="{97C110C5-28FA-6376-71E3-9F210046E671}"/>
              </a:ext>
            </a:extLst>
          </p:cNvPr>
          <p:cNvPicPr>
            <a:picLocks noChangeAspect="1"/>
          </p:cNvPicPr>
          <p:nvPr/>
        </p:nvPicPr>
        <p:blipFill>
          <a:blip r:embed="rId2"/>
          <a:stretch>
            <a:fillRect/>
          </a:stretch>
        </p:blipFill>
        <p:spPr>
          <a:xfrm>
            <a:off x="538557" y="1276699"/>
            <a:ext cx="6407612" cy="1963605"/>
          </a:xfrm>
          <a:prstGeom prst="rect">
            <a:avLst/>
          </a:prstGeom>
        </p:spPr>
      </p:pic>
    </p:spTree>
    <p:extLst>
      <p:ext uri="{BB962C8B-B14F-4D97-AF65-F5344CB8AC3E}">
        <p14:creationId xmlns:p14="http://schemas.microsoft.com/office/powerpoint/2010/main" val="1698117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34BD9-6675-261F-C4AA-471ED3A965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C32CF7-9F8C-49C1-98CD-116E3675AF86}"/>
              </a:ext>
            </a:extLst>
          </p:cNvPr>
          <p:cNvSpPr>
            <a:spLocks noGrp="1"/>
          </p:cNvSpPr>
          <p:nvPr>
            <p:ph type="ctrTitle"/>
          </p:nvPr>
        </p:nvSpPr>
        <p:spPr>
          <a:xfrm>
            <a:off x="384733" y="-1259060"/>
            <a:ext cx="9144000" cy="2387600"/>
          </a:xfrm>
        </p:spPr>
        <p:txBody>
          <a:bodyPr>
            <a:normAutofit/>
          </a:bodyPr>
          <a:lstStyle/>
          <a:p>
            <a:pPr algn="l"/>
            <a:r>
              <a:rPr lang="en-US" sz="4800" b="1" dirty="0"/>
              <a:t>Self awareness</a:t>
            </a:r>
            <a:endParaRPr lang="en-GB" sz="4800" b="1" dirty="0"/>
          </a:p>
        </p:txBody>
      </p:sp>
      <p:graphicFrame>
        <p:nvGraphicFramePr>
          <p:cNvPr id="5" name="Table 4">
            <a:extLst>
              <a:ext uri="{FF2B5EF4-FFF2-40B4-BE49-F238E27FC236}">
                <a16:creationId xmlns:a16="http://schemas.microsoft.com/office/drawing/2014/main" id="{085FD7A7-FCFB-46B8-5BEC-8E3DDE417C9A}"/>
              </a:ext>
            </a:extLst>
          </p:cNvPr>
          <p:cNvGraphicFramePr>
            <a:graphicFrameLocks noGrp="1"/>
          </p:cNvGraphicFramePr>
          <p:nvPr>
            <p:extLst>
              <p:ext uri="{D42A27DB-BD31-4B8C-83A1-F6EECF244321}">
                <p14:modId xmlns:p14="http://schemas.microsoft.com/office/powerpoint/2010/main" val="884758229"/>
              </p:ext>
            </p:extLst>
          </p:nvPr>
        </p:nvGraphicFramePr>
        <p:xfrm>
          <a:off x="460933" y="2642043"/>
          <a:ext cx="10073716" cy="1573914"/>
        </p:xfrm>
        <a:graphic>
          <a:graphicData uri="http://schemas.openxmlformats.org/drawingml/2006/table">
            <a:tbl>
              <a:tblPr firstRow="1" bandRow="1">
                <a:tableStyleId>{E8034E78-7F5D-4C2E-B375-FC64B27BC917}</a:tableStyleId>
              </a:tblPr>
              <a:tblGrid>
                <a:gridCol w="1683431">
                  <a:extLst>
                    <a:ext uri="{9D8B030D-6E8A-4147-A177-3AD203B41FA5}">
                      <a16:colId xmlns:a16="http://schemas.microsoft.com/office/drawing/2014/main" val="2211720387"/>
                    </a:ext>
                  </a:extLst>
                </a:gridCol>
                <a:gridCol w="1678057">
                  <a:extLst>
                    <a:ext uri="{9D8B030D-6E8A-4147-A177-3AD203B41FA5}">
                      <a16:colId xmlns:a16="http://schemas.microsoft.com/office/drawing/2014/main" val="3444387315"/>
                    </a:ext>
                  </a:extLst>
                </a:gridCol>
                <a:gridCol w="1678057">
                  <a:extLst>
                    <a:ext uri="{9D8B030D-6E8A-4147-A177-3AD203B41FA5}">
                      <a16:colId xmlns:a16="http://schemas.microsoft.com/office/drawing/2014/main" val="270170780"/>
                    </a:ext>
                  </a:extLst>
                </a:gridCol>
                <a:gridCol w="1678057">
                  <a:extLst>
                    <a:ext uri="{9D8B030D-6E8A-4147-A177-3AD203B41FA5}">
                      <a16:colId xmlns:a16="http://schemas.microsoft.com/office/drawing/2014/main" val="958338228"/>
                    </a:ext>
                  </a:extLst>
                </a:gridCol>
                <a:gridCol w="1678057">
                  <a:extLst>
                    <a:ext uri="{9D8B030D-6E8A-4147-A177-3AD203B41FA5}">
                      <a16:colId xmlns:a16="http://schemas.microsoft.com/office/drawing/2014/main" val="645180195"/>
                    </a:ext>
                  </a:extLst>
                </a:gridCol>
                <a:gridCol w="1678057">
                  <a:extLst>
                    <a:ext uri="{9D8B030D-6E8A-4147-A177-3AD203B41FA5}">
                      <a16:colId xmlns:a16="http://schemas.microsoft.com/office/drawing/2014/main" val="1915138255"/>
                    </a:ext>
                  </a:extLst>
                </a:gridCol>
              </a:tblGrid>
              <a:tr h="507114">
                <a:tc>
                  <a:txBody>
                    <a:bodyPr/>
                    <a:lstStyle/>
                    <a:p>
                      <a:r>
                        <a:rPr lang="en-GB" sz="1600" dirty="0">
                          <a:solidFill>
                            <a:schemeClr val="bg1"/>
                          </a:solidFill>
                        </a:rPr>
                        <a:t>Self- Awareness</a:t>
                      </a:r>
                      <a:endParaRPr lang="en-GB" sz="1600" dirty="0">
                        <a:solidFill>
                          <a:schemeClr val="bg1"/>
                        </a:solidFill>
                        <a:latin typeface="Arial"/>
                      </a:endParaRPr>
                    </a:p>
                  </a:txBody>
                  <a:tcPr anchor="ctr"/>
                </a:tc>
                <a:tc>
                  <a:txBody>
                    <a:bodyPr/>
                    <a:lstStyle/>
                    <a:p>
                      <a:pPr algn="ctr"/>
                      <a:r>
                        <a:rPr lang="en-US" sz="1600" dirty="0">
                          <a:solidFill>
                            <a:schemeClr val="bg1"/>
                          </a:solidFill>
                        </a:rPr>
                        <a:t>1</a:t>
                      </a:r>
                      <a:endParaRPr lang="en-GB" sz="1600" dirty="0">
                        <a:solidFill>
                          <a:schemeClr val="bg1"/>
                        </a:solidFill>
                        <a:latin typeface="Arial"/>
                      </a:endParaRPr>
                    </a:p>
                  </a:txBody>
                  <a:tcPr anchor="ctr"/>
                </a:tc>
                <a:tc>
                  <a:txBody>
                    <a:bodyPr/>
                    <a:lstStyle/>
                    <a:p>
                      <a:pPr algn="ctr"/>
                      <a:r>
                        <a:rPr lang="en-US" sz="1600" dirty="0">
                          <a:solidFill>
                            <a:schemeClr val="bg1"/>
                          </a:solidFill>
                        </a:rPr>
                        <a:t>2</a:t>
                      </a:r>
                      <a:endParaRPr lang="en-GB" sz="1600" dirty="0">
                        <a:solidFill>
                          <a:schemeClr val="bg1"/>
                        </a:solidFill>
                        <a:latin typeface="Arial"/>
                      </a:endParaRPr>
                    </a:p>
                  </a:txBody>
                  <a:tcPr anchor="ctr"/>
                </a:tc>
                <a:tc>
                  <a:txBody>
                    <a:bodyPr/>
                    <a:lstStyle/>
                    <a:p>
                      <a:pPr algn="ctr"/>
                      <a:r>
                        <a:rPr lang="en-US" sz="1600" dirty="0">
                          <a:solidFill>
                            <a:schemeClr val="bg1"/>
                          </a:solidFill>
                        </a:rPr>
                        <a:t>3</a:t>
                      </a:r>
                      <a:endParaRPr lang="en-GB" sz="1600" dirty="0">
                        <a:solidFill>
                          <a:schemeClr val="bg1"/>
                        </a:solidFill>
                        <a:latin typeface="Arial"/>
                      </a:endParaRPr>
                    </a:p>
                  </a:txBody>
                  <a:tcPr anchor="ctr"/>
                </a:tc>
                <a:tc>
                  <a:txBody>
                    <a:bodyPr/>
                    <a:lstStyle/>
                    <a:p>
                      <a:pPr algn="ctr"/>
                      <a:r>
                        <a:rPr lang="en-US" sz="1600" dirty="0">
                          <a:solidFill>
                            <a:schemeClr val="bg1"/>
                          </a:solidFill>
                        </a:rPr>
                        <a:t>4</a:t>
                      </a:r>
                      <a:endParaRPr lang="en-GB" sz="1600" dirty="0">
                        <a:solidFill>
                          <a:schemeClr val="bg1"/>
                        </a:solidFill>
                        <a:latin typeface="Arial"/>
                      </a:endParaRPr>
                    </a:p>
                  </a:txBody>
                  <a:tcPr anchor="ctr"/>
                </a:tc>
                <a:tc>
                  <a:txBody>
                    <a:bodyPr/>
                    <a:lstStyle/>
                    <a:p>
                      <a:pPr algn="ctr"/>
                      <a:r>
                        <a:rPr lang="en-US" sz="1600" dirty="0">
                          <a:solidFill>
                            <a:schemeClr val="bg1"/>
                          </a:solidFill>
                        </a:rPr>
                        <a:t>5</a:t>
                      </a:r>
                      <a:endParaRPr lang="en-GB" sz="1600" dirty="0">
                        <a:solidFill>
                          <a:schemeClr val="bg1"/>
                        </a:solidFill>
                        <a:latin typeface="Arial"/>
                      </a:endParaRPr>
                    </a:p>
                  </a:txBody>
                  <a:tcPr anchor="ctr"/>
                </a:tc>
                <a:extLst>
                  <a:ext uri="{0D108BD9-81ED-4DB2-BD59-A6C34878D82A}">
                    <a16:rowId xmlns:a16="http://schemas.microsoft.com/office/drawing/2014/main" val="3016628516"/>
                  </a:ext>
                </a:extLst>
              </a:tr>
              <a:tr h="767907">
                <a:tc>
                  <a:txBody>
                    <a:bodyPr/>
                    <a:lstStyle/>
                    <a:p>
                      <a:r>
                        <a:rPr lang="en-GB" sz="1600" b="0" dirty="0">
                          <a:solidFill>
                            <a:schemeClr val="tx1"/>
                          </a:solidFill>
                        </a:rPr>
                        <a:t>Emotional self-awareness </a:t>
                      </a:r>
                      <a:endParaRPr lang="en-GB" sz="1600" b="0" dirty="0">
                        <a:solidFill>
                          <a:schemeClr val="tx1"/>
                        </a:solidFill>
                        <a:latin typeface="Arial"/>
                      </a:endParaRPr>
                    </a:p>
                  </a:txBody>
                  <a:tcPr/>
                </a:tc>
                <a:tc>
                  <a:txBody>
                    <a:bodyPr/>
                    <a:lstStyle/>
                    <a:p>
                      <a:pPr algn="ctr"/>
                      <a:r>
                        <a:rPr lang="en-US" sz="1600" b="0" dirty="0">
                          <a:solidFill>
                            <a:schemeClr val="tx1"/>
                          </a:solidFill>
                        </a:rPr>
                        <a:t>I struggle to be aware of my own emotions</a:t>
                      </a:r>
                      <a:endParaRPr lang="en-GB" sz="1600" b="0" dirty="0">
                        <a:solidFill>
                          <a:schemeClr val="tx1"/>
                        </a:solidFill>
                        <a:latin typeface="Arial"/>
                      </a:endParaRPr>
                    </a:p>
                  </a:txBody>
                  <a:tcPr/>
                </a:tc>
                <a:tc>
                  <a:txBody>
                    <a:bodyPr/>
                    <a:lstStyle/>
                    <a:p>
                      <a:pPr algn="ctr"/>
                      <a:r>
                        <a:rPr lang="en-US" sz="1600" b="0" dirty="0">
                          <a:solidFill>
                            <a:schemeClr val="tx1"/>
                          </a:solidFill>
                        </a:rPr>
                        <a:t>There are times when I am aware of my emotions</a:t>
                      </a:r>
                      <a:endParaRPr lang="en-GB" sz="1600" b="0" dirty="0">
                        <a:solidFill>
                          <a:schemeClr val="tx1"/>
                        </a:solidFill>
                        <a:latin typeface="Arial"/>
                      </a:endParaRPr>
                    </a:p>
                  </a:txBody>
                  <a:tcPr/>
                </a:tc>
                <a:tc>
                  <a:txBody>
                    <a:bodyPr/>
                    <a:lstStyle/>
                    <a:p>
                      <a:pPr algn="ctr"/>
                      <a:r>
                        <a:rPr lang="en-US" sz="1600" b="0" dirty="0">
                          <a:solidFill>
                            <a:schemeClr val="tx1"/>
                          </a:solidFill>
                        </a:rPr>
                        <a:t>I am aware of my own emotions more often that not</a:t>
                      </a:r>
                      <a:endParaRPr lang="en-GB" sz="1600" b="0" dirty="0">
                        <a:solidFill>
                          <a:schemeClr val="tx1"/>
                        </a:solidFill>
                        <a:latin typeface="Arial"/>
                      </a:endParaRPr>
                    </a:p>
                  </a:txBody>
                  <a:tcPr/>
                </a:tc>
                <a:tc>
                  <a:txBody>
                    <a:bodyPr/>
                    <a:lstStyle/>
                    <a:p>
                      <a:pPr algn="ctr"/>
                      <a:r>
                        <a:rPr lang="en-US" sz="1600" b="0" dirty="0">
                          <a:solidFill>
                            <a:schemeClr val="tx1"/>
                          </a:solidFill>
                        </a:rPr>
                        <a:t>I am aware of my own emotions much of the time</a:t>
                      </a:r>
                      <a:endParaRPr lang="en-GB" sz="1600" b="0" dirty="0">
                        <a:solidFill>
                          <a:schemeClr val="tx1"/>
                        </a:solidFill>
                        <a:latin typeface="Arial"/>
                      </a:endParaRPr>
                    </a:p>
                  </a:txBody>
                  <a:tcPr/>
                </a:tc>
                <a:tc>
                  <a:txBody>
                    <a:bodyPr/>
                    <a:lstStyle/>
                    <a:p>
                      <a:pPr algn="ctr"/>
                      <a:r>
                        <a:rPr lang="en-US" sz="1600" b="0" dirty="0">
                          <a:solidFill>
                            <a:schemeClr val="tx1"/>
                          </a:solidFill>
                        </a:rPr>
                        <a:t>I am fully aware of my own emotions at all times</a:t>
                      </a:r>
                      <a:endParaRPr lang="en-GB" sz="1600" b="0" dirty="0">
                        <a:solidFill>
                          <a:schemeClr val="tx1"/>
                        </a:solidFill>
                        <a:latin typeface="Arial"/>
                      </a:endParaRPr>
                    </a:p>
                  </a:txBody>
                  <a:tcPr/>
                </a:tc>
                <a:extLst>
                  <a:ext uri="{0D108BD9-81ED-4DB2-BD59-A6C34878D82A}">
                    <a16:rowId xmlns:a16="http://schemas.microsoft.com/office/drawing/2014/main" val="369228311"/>
                  </a:ext>
                </a:extLst>
              </a:tr>
            </a:tbl>
          </a:graphicData>
        </a:graphic>
      </p:graphicFrame>
      <p:sp>
        <p:nvSpPr>
          <p:cNvPr id="6" name="TextBox 5">
            <a:extLst>
              <a:ext uri="{FF2B5EF4-FFF2-40B4-BE49-F238E27FC236}">
                <a16:creationId xmlns:a16="http://schemas.microsoft.com/office/drawing/2014/main" id="{1DC0E024-3FFF-3316-283C-4C0FB7EB0F76}"/>
              </a:ext>
            </a:extLst>
          </p:cNvPr>
          <p:cNvSpPr txBox="1"/>
          <p:nvPr/>
        </p:nvSpPr>
        <p:spPr>
          <a:xfrm>
            <a:off x="384733" y="1165811"/>
            <a:ext cx="10950018" cy="1631216"/>
          </a:xfrm>
          <a:prstGeom prst="rect">
            <a:avLst/>
          </a:prstGeom>
          <a:noFill/>
        </p:spPr>
        <p:txBody>
          <a:bodyPr wrap="square">
            <a:spAutoFit/>
          </a:bodyPr>
          <a:lstStyle/>
          <a:p>
            <a:pPr algn="l">
              <a:buNone/>
            </a:pPr>
            <a:r>
              <a:rPr lang="en-US" sz="2000" b="0" i="0" dirty="0">
                <a:solidFill>
                  <a:srgbClr val="232C3B"/>
                </a:solidFill>
                <a:effectLst/>
                <a:latin typeface="Inter"/>
              </a:rPr>
              <a:t>It is often helpful to put some words around the numerical scores to help with the assessment. </a:t>
            </a:r>
          </a:p>
          <a:p>
            <a:pPr algn="l">
              <a:buNone/>
            </a:pPr>
            <a:r>
              <a:rPr lang="en-US" sz="2000" dirty="0">
                <a:solidFill>
                  <a:srgbClr val="232C3B"/>
                </a:solidFill>
                <a:latin typeface="Inter"/>
              </a:rPr>
              <a:t>Even with the accompanying words, self honesty is critical.</a:t>
            </a:r>
          </a:p>
          <a:p>
            <a:pPr algn="l">
              <a:buNone/>
            </a:pPr>
            <a:endParaRPr lang="en-US" sz="2000" dirty="0">
              <a:solidFill>
                <a:srgbClr val="232C3B"/>
              </a:solidFill>
              <a:latin typeface="Inter"/>
            </a:endParaRPr>
          </a:p>
          <a:p>
            <a:pPr algn="l">
              <a:buNone/>
            </a:pPr>
            <a:r>
              <a:rPr lang="en-US" sz="2000" dirty="0">
                <a:solidFill>
                  <a:srgbClr val="232C3B"/>
                </a:solidFill>
                <a:latin typeface="Inter"/>
              </a:rPr>
              <a:t>Let's have a go at some words below that define 1 to 5 for “emotional self awareness”</a:t>
            </a:r>
          </a:p>
          <a:p>
            <a:pPr algn="l">
              <a:buNone/>
            </a:pPr>
            <a:endParaRPr lang="en-US" sz="2000" b="0" i="0" dirty="0">
              <a:solidFill>
                <a:srgbClr val="232C3B"/>
              </a:solidFill>
              <a:effectLst/>
              <a:latin typeface="Inter"/>
            </a:endParaRPr>
          </a:p>
        </p:txBody>
      </p:sp>
      <p:sp>
        <p:nvSpPr>
          <p:cNvPr id="7" name="TextBox 6">
            <a:extLst>
              <a:ext uri="{FF2B5EF4-FFF2-40B4-BE49-F238E27FC236}">
                <a16:creationId xmlns:a16="http://schemas.microsoft.com/office/drawing/2014/main" id="{64E47B12-72C2-7AE9-BB8A-C0AA1F2A7EB0}"/>
              </a:ext>
            </a:extLst>
          </p:cNvPr>
          <p:cNvSpPr txBox="1"/>
          <p:nvPr/>
        </p:nvSpPr>
        <p:spPr>
          <a:xfrm>
            <a:off x="384733" y="4532320"/>
            <a:ext cx="10950018" cy="1015663"/>
          </a:xfrm>
          <a:prstGeom prst="rect">
            <a:avLst/>
          </a:prstGeom>
          <a:noFill/>
        </p:spPr>
        <p:txBody>
          <a:bodyPr wrap="square">
            <a:spAutoFit/>
          </a:bodyPr>
          <a:lstStyle/>
          <a:p>
            <a:pPr algn="l">
              <a:buNone/>
            </a:pPr>
            <a:r>
              <a:rPr lang="en-US" sz="2000" b="0" i="0" dirty="0">
                <a:solidFill>
                  <a:srgbClr val="232C3B"/>
                </a:solidFill>
                <a:effectLst/>
                <a:latin typeface="Inter"/>
              </a:rPr>
              <a:t>How do I know if I’m aware of my own emotions.</a:t>
            </a:r>
          </a:p>
          <a:p>
            <a:pPr algn="l">
              <a:buNone/>
            </a:pPr>
            <a:endParaRPr lang="en-US" sz="2000" dirty="0">
              <a:solidFill>
                <a:srgbClr val="232C3B"/>
              </a:solidFill>
              <a:latin typeface="Inter"/>
            </a:endParaRPr>
          </a:p>
          <a:p>
            <a:pPr algn="l">
              <a:buNone/>
            </a:pPr>
            <a:endParaRPr lang="en-US" sz="2000" b="0" i="0" dirty="0">
              <a:solidFill>
                <a:srgbClr val="232C3B"/>
              </a:solidFill>
              <a:effectLst/>
              <a:latin typeface="Inter"/>
            </a:endParaRPr>
          </a:p>
        </p:txBody>
      </p:sp>
    </p:spTree>
    <p:extLst>
      <p:ext uri="{BB962C8B-B14F-4D97-AF65-F5344CB8AC3E}">
        <p14:creationId xmlns:p14="http://schemas.microsoft.com/office/powerpoint/2010/main" val="792040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5BA93-EB30-486C-0E45-50000C636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A5E40F-CD43-8C58-82EA-3CD25EF144DA}"/>
              </a:ext>
            </a:extLst>
          </p:cNvPr>
          <p:cNvSpPr>
            <a:spLocks noGrp="1"/>
          </p:cNvSpPr>
          <p:nvPr>
            <p:ph type="ctrTitle"/>
          </p:nvPr>
        </p:nvSpPr>
        <p:spPr>
          <a:xfrm>
            <a:off x="304801" y="-1327150"/>
            <a:ext cx="9144000" cy="2387600"/>
          </a:xfrm>
        </p:spPr>
        <p:txBody>
          <a:bodyPr>
            <a:normAutofit/>
          </a:bodyPr>
          <a:lstStyle/>
          <a:p>
            <a:pPr algn="l"/>
            <a:r>
              <a:rPr lang="en-US" sz="4800" b="1" dirty="0"/>
              <a:t>Building self awareness</a:t>
            </a:r>
            <a:endParaRPr lang="en-GB" sz="4800" b="1" dirty="0"/>
          </a:p>
        </p:txBody>
      </p:sp>
      <p:sp>
        <p:nvSpPr>
          <p:cNvPr id="4" name="TextBox 3">
            <a:extLst>
              <a:ext uri="{FF2B5EF4-FFF2-40B4-BE49-F238E27FC236}">
                <a16:creationId xmlns:a16="http://schemas.microsoft.com/office/drawing/2014/main" id="{485B1C5C-FED2-A24D-BEF7-84AB7E2B00EA}"/>
              </a:ext>
            </a:extLst>
          </p:cNvPr>
          <p:cNvSpPr txBox="1"/>
          <p:nvPr/>
        </p:nvSpPr>
        <p:spPr>
          <a:xfrm>
            <a:off x="487016" y="1166842"/>
            <a:ext cx="10436087" cy="4524315"/>
          </a:xfrm>
          <a:prstGeom prst="rect">
            <a:avLst/>
          </a:prstGeom>
          <a:noFill/>
        </p:spPr>
        <p:txBody>
          <a:bodyPr wrap="square">
            <a:spAutoFit/>
          </a:bodyPr>
          <a:lstStyle/>
          <a:p>
            <a:pPr algn="l" rtl="0">
              <a:buNone/>
            </a:pPr>
            <a:r>
              <a:rPr lang="en-US" b="0" i="0" dirty="0">
                <a:solidFill>
                  <a:srgbClr val="000000"/>
                </a:solidFill>
                <a:effectLst/>
                <a:latin typeface="Inter"/>
              </a:rPr>
              <a:t>As self awareness is the basis of all emotional intelligence it is critical that we all, however competent we are or may feel we are, continue our journey to build self awareness</a:t>
            </a:r>
            <a:r>
              <a:rPr lang="en-US" dirty="0">
                <a:solidFill>
                  <a:srgbClr val="000000"/>
                </a:solidFill>
                <a:latin typeface="Inter"/>
              </a:rPr>
              <a:t>. There are many ways to improve over time, a few are mentioned below:</a:t>
            </a:r>
          </a:p>
          <a:p>
            <a:pPr algn="l" rtl="0">
              <a:buNone/>
            </a:pPr>
            <a:r>
              <a:rPr lang="en-US" b="0" i="0" dirty="0">
                <a:solidFill>
                  <a:srgbClr val="000000"/>
                </a:solidFill>
                <a:effectLst/>
                <a:latin typeface="Inter"/>
              </a:rPr>
              <a:t> </a:t>
            </a:r>
          </a:p>
          <a:p>
            <a:pPr marL="285750" indent="-285750">
              <a:buFont typeface="Arial" panose="020B0604020202020204" pitchFamily="34" charset="0"/>
              <a:buChar char="•"/>
            </a:pPr>
            <a:r>
              <a:rPr lang="en-US" dirty="0">
                <a:solidFill>
                  <a:srgbClr val="000000"/>
                </a:solidFill>
                <a:latin typeface="Inter"/>
              </a:rPr>
              <a:t>Keep a journal of your thoughts and feelings.</a:t>
            </a:r>
          </a:p>
          <a:p>
            <a:pPr marL="285750" indent="-285750" algn="l" rtl="0">
              <a:buFont typeface="Arial" panose="020B0604020202020204" pitchFamily="34" charset="0"/>
              <a:buChar char="•"/>
            </a:pPr>
            <a:r>
              <a:rPr lang="en-US" b="0" i="0" dirty="0">
                <a:solidFill>
                  <a:srgbClr val="000000"/>
                </a:solidFill>
                <a:effectLst/>
                <a:latin typeface="Inter"/>
              </a:rPr>
              <a:t>Ask for constructive feedback from others on a regular basis and not just at appraisal times. </a:t>
            </a:r>
          </a:p>
          <a:p>
            <a:pPr marL="285750" indent="-285750" algn="l" rtl="0">
              <a:buFont typeface="Arial" panose="020B0604020202020204" pitchFamily="34" charset="0"/>
              <a:buChar char="•"/>
            </a:pPr>
            <a:r>
              <a:rPr lang="en-US" b="0" i="0" dirty="0">
                <a:solidFill>
                  <a:srgbClr val="000000"/>
                </a:solidFill>
                <a:effectLst/>
                <a:latin typeface="Inter"/>
              </a:rPr>
              <a:t>Practice mindfulness – try meditating.</a:t>
            </a:r>
          </a:p>
          <a:p>
            <a:pPr marL="285750" indent="-285750" algn="l" rtl="0">
              <a:buFont typeface="Arial" panose="020B0604020202020204" pitchFamily="34" charset="0"/>
              <a:buChar char="•"/>
            </a:pPr>
            <a:r>
              <a:rPr lang="en-US" dirty="0">
                <a:solidFill>
                  <a:srgbClr val="000000"/>
                </a:solidFill>
                <a:latin typeface="Inter"/>
              </a:rPr>
              <a:t>Listen actively without constructing your response until you have heard the full statement/sentence/request/point.</a:t>
            </a:r>
            <a:endParaRPr lang="en-US" b="0" i="0" dirty="0">
              <a:solidFill>
                <a:srgbClr val="000000"/>
              </a:solidFill>
              <a:effectLst/>
              <a:latin typeface="Inter"/>
            </a:endParaRPr>
          </a:p>
          <a:p>
            <a:pPr marL="285750" indent="-285750" algn="l" rtl="0">
              <a:buFont typeface="Arial" panose="020B0604020202020204" pitchFamily="34" charset="0"/>
              <a:buChar char="•"/>
            </a:pPr>
            <a:r>
              <a:rPr lang="en-US" b="0" i="0" dirty="0">
                <a:solidFill>
                  <a:srgbClr val="000000"/>
                </a:solidFill>
                <a:effectLst/>
                <a:latin typeface="Inter"/>
              </a:rPr>
              <a:t>Pay careful attention to your thoughts and emotions.</a:t>
            </a:r>
          </a:p>
          <a:p>
            <a:pPr marL="285750" indent="-285750" algn="l" rtl="0">
              <a:buFont typeface="Arial" panose="020B0604020202020204" pitchFamily="34" charset="0"/>
              <a:buChar char="•"/>
            </a:pPr>
            <a:r>
              <a:rPr lang="en-US" b="0" i="0" dirty="0">
                <a:solidFill>
                  <a:srgbClr val="000000"/>
                </a:solidFill>
                <a:effectLst/>
                <a:latin typeface="Inter"/>
              </a:rPr>
              <a:t>Pursue your passions and do what makes you happy.</a:t>
            </a:r>
          </a:p>
          <a:p>
            <a:pPr marL="285750" indent="-285750" algn="l" rtl="0">
              <a:buFont typeface="Arial" panose="020B0604020202020204" pitchFamily="34" charset="0"/>
              <a:buChar char="•"/>
            </a:pPr>
            <a:r>
              <a:rPr lang="en-US" b="0" i="0" dirty="0">
                <a:solidFill>
                  <a:srgbClr val="000000"/>
                </a:solidFill>
                <a:effectLst/>
                <a:latin typeface="Inter"/>
              </a:rPr>
              <a:t>Learn new skills and set SMART goals for you.</a:t>
            </a:r>
          </a:p>
          <a:p>
            <a:pPr marL="285750" indent="-285750" algn="l" rtl="0">
              <a:buFont typeface="Arial" panose="020B0604020202020204" pitchFamily="34" charset="0"/>
              <a:buChar char="•"/>
            </a:pPr>
            <a:r>
              <a:rPr lang="en-US" b="0" i="0" dirty="0">
                <a:solidFill>
                  <a:srgbClr val="000000"/>
                </a:solidFill>
                <a:effectLst/>
                <a:latin typeface="Inter"/>
              </a:rPr>
              <a:t>Reflect on your own day and experiences and find ways to be grateful.</a:t>
            </a:r>
          </a:p>
          <a:p>
            <a:pPr marL="285750" indent="-285750" algn="l" rtl="0">
              <a:buFont typeface="Arial" panose="020B0604020202020204" pitchFamily="34" charset="0"/>
              <a:buChar char="•"/>
            </a:pPr>
            <a:r>
              <a:rPr lang="en-US" b="0" i="0" dirty="0">
                <a:solidFill>
                  <a:srgbClr val="000000"/>
                </a:solidFill>
                <a:effectLst/>
                <a:latin typeface="Inter"/>
              </a:rPr>
              <a:t>Use positive self-talk daily towards others and yourself. </a:t>
            </a:r>
          </a:p>
          <a:p>
            <a:pPr marL="285750" indent="-285750" algn="l" rtl="0">
              <a:buFont typeface="Arial" panose="020B0604020202020204" pitchFamily="34" charset="0"/>
              <a:buChar char="•"/>
            </a:pPr>
            <a:endParaRPr lang="en-US" dirty="0">
              <a:solidFill>
                <a:srgbClr val="000000"/>
              </a:solidFill>
              <a:latin typeface="Inter"/>
            </a:endParaRPr>
          </a:p>
          <a:p>
            <a:pPr algn="l" rtl="0"/>
            <a:r>
              <a:rPr lang="en-US" b="0" i="0" dirty="0">
                <a:solidFill>
                  <a:srgbClr val="000000"/>
                </a:solidFill>
                <a:effectLst/>
                <a:latin typeface="Inter"/>
              </a:rPr>
              <a:t>Many of us are too good at </a:t>
            </a:r>
            <a:r>
              <a:rPr lang="en-US" b="0" i="0" dirty="0" err="1">
                <a:solidFill>
                  <a:srgbClr val="000000"/>
                </a:solidFill>
                <a:effectLst/>
                <a:latin typeface="Inter"/>
              </a:rPr>
              <a:t>criticising</a:t>
            </a:r>
            <a:r>
              <a:rPr lang="en-US" b="0" i="0" dirty="0">
                <a:solidFill>
                  <a:srgbClr val="000000"/>
                </a:solidFill>
                <a:effectLst/>
                <a:latin typeface="Inter"/>
              </a:rPr>
              <a:t> ourselves, try finding positives. </a:t>
            </a:r>
          </a:p>
        </p:txBody>
      </p:sp>
    </p:spTree>
    <p:extLst>
      <p:ext uri="{BB962C8B-B14F-4D97-AF65-F5344CB8AC3E}">
        <p14:creationId xmlns:p14="http://schemas.microsoft.com/office/powerpoint/2010/main" val="821766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C064A-53B2-CF69-E089-862A73FCED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5B3C47-8941-50B0-8E61-5C5A76222919}"/>
              </a:ext>
            </a:extLst>
          </p:cNvPr>
          <p:cNvSpPr>
            <a:spLocks noGrp="1"/>
          </p:cNvSpPr>
          <p:nvPr>
            <p:ph type="ctrTitle"/>
          </p:nvPr>
        </p:nvSpPr>
        <p:spPr>
          <a:xfrm>
            <a:off x="304801" y="-1327150"/>
            <a:ext cx="9144000" cy="2387600"/>
          </a:xfrm>
        </p:spPr>
        <p:txBody>
          <a:bodyPr>
            <a:normAutofit/>
          </a:bodyPr>
          <a:lstStyle/>
          <a:p>
            <a:pPr algn="l"/>
            <a:r>
              <a:rPr lang="en-US" sz="4800" b="1" dirty="0"/>
              <a:t>Aware of my emotions</a:t>
            </a:r>
            <a:endParaRPr lang="en-GB" sz="4800" b="1" dirty="0"/>
          </a:p>
        </p:txBody>
      </p:sp>
      <p:pic>
        <p:nvPicPr>
          <p:cNvPr id="7" name="Picture 6">
            <a:extLst>
              <a:ext uri="{FF2B5EF4-FFF2-40B4-BE49-F238E27FC236}">
                <a16:creationId xmlns:a16="http://schemas.microsoft.com/office/drawing/2014/main" id="{76932C83-1925-2BF9-8669-30D5F262CBA7}"/>
              </a:ext>
            </a:extLst>
          </p:cNvPr>
          <p:cNvPicPr>
            <a:picLocks noChangeAspect="1"/>
          </p:cNvPicPr>
          <p:nvPr/>
        </p:nvPicPr>
        <p:blipFill>
          <a:blip r:embed="rId2"/>
          <a:stretch>
            <a:fillRect/>
          </a:stretch>
        </p:blipFill>
        <p:spPr>
          <a:xfrm>
            <a:off x="6267068" y="656118"/>
            <a:ext cx="5047089" cy="4696932"/>
          </a:xfrm>
          <a:prstGeom prst="rect">
            <a:avLst/>
          </a:prstGeom>
        </p:spPr>
      </p:pic>
      <p:sp>
        <p:nvSpPr>
          <p:cNvPr id="9" name="TextBox 8">
            <a:extLst>
              <a:ext uri="{FF2B5EF4-FFF2-40B4-BE49-F238E27FC236}">
                <a16:creationId xmlns:a16="http://schemas.microsoft.com/office/drawing/2014/main" id="{BD495E06-C187-FB65-ED2D-104AAADF7506}"/>
              </a:ext>
            </a:extLst>
          </p:cNvPr>
          <p:cNvSpPr txBox="1"/>
          <p:nvPr/>
        </p:nvSpPr>
        <p:spPr>
          <a:xfrm>
            <a:off x="6858000" y="5482010"/>
            <a:ext cx="4456157" cy="276999"/>
          </a:xfrm>
          <a:prstGeom prst="rect">
            <a:avLst/>
          </a:prstGeom>
          <a:noFill/>
        </p:spPr>
        <p:txBody>
          <a:bodyPr wrap="square">
            <a:spAutoFit/>
          </a:bodyPr>
          <a:lstStyle/>
          <a:p>
            <a:r>
              <a:rPr lang="en-GB" sz="1200" dirty="0"/>
              <a:t>https://ar.inspiredpencil.com/pictures-2023/feelings-wheel-printable</a:t>
            </a:r>
          </a:p>
        </p:txBody>
      </p:sp>
      <p:sp>
        <p:nvSpPr>
          <p:cNvPr id="10" name="TextBox 9">
            <a:extLst>
              <a:ext uri="{FF2B5EF4-FFF2-40B4-BE49-F238E27FC236}">
                <a16:creationId xmlns:a16="http://schemas.microsoft.com/office/drawing/2014/main" id="{0B43BA14-485F-7BB3-B7F6-445943B61ECD}"/>
              </a:ext>
            </a:extLst>
          </p:cNvPr>
          <p:cNvSpPr txBox="1"/>
          <p:nvPr/>
        </p:nvSpPr>
        <p:spPr>
          <a:xfrm>
            <a:off x="409575" y="1215930"/>
            <a:ext cx="5972751" cy="4708981"/>
          </a:xfrm>
          <a:prstGeom prst="rect">
            <a:avLst/>
          </a:prstGeom>
          <a:noFill/>
        </p:spPr>
        <p:txBody>
          <a:bodyPr wrap="square">
            <a:spAutoFit/>
          </a:bodyPr>
          <a:lstStyle/>
          <a:p>
            <a:pPr algn="l">
              <a:buNone/>
            </a:pPr>
            <a:r>
              <a:rPr lang="en-US" sz="2000" b="0" i="0" dirty="0">
                <a:solidFill>
                  <a:srgbClr val="232C3B"/>
                </a:solidFill>
                <a:effectLst/>
                <a:latin typeface="Inter"/>
              </a:rPr>
              <a:t>The feelings or emotions wheel was originally developed by Gloria Wilcox in 1982 and has been adapted many times for many different purposes. </a:t>
            </a:r>
          </a:p>
          <a:p>
            <a:pPr algn="l">
              <a:buNone/>
            </a:pPr>
            <a:endParaRPr lang="en-US" sz="2000" dirty="0">
              <a:solidFill>
                <a:srgbClr val="232C3B"/>
              </a:solidFill>
              <a:latin typeface="Inter"/>
            </a:endParaRPr>
          </a:p>
          <a:p>
            <a:pPr algn="l">
              <a:buNone/>
            </a:pPr>
            <a:r>
              <a:rPr lang="en-US" sz="2000" dirty="0">
                <a:solidFill>
                  <a:srgbClr val="232C3B"/>
                </a:solidFill>
                <a:latin typeface="Inter"/>
              </a:rPr>
              <a:t>It is commonly used in therapy sessions and journalling emotions to put into words how you are feeling. </a:t>
            </a:r>
          </a:p>
          <a:p>
            <a:pPr algn="l">
              <a:buNone/>
            </a:pPr>
            <a:endParaRPr lang="en-US" sz="2000" dirty="0">
              <a:solidFill>
                <a:srgbClr val="232C3B"/>
              </a:solidFill>
              <a:latin typeface="Inter"/>
            </a:endParaRPr>
          </a:p>
          <a:p>
            <a:pPr algn="l">
              <a:buNone/>
            </a:pPr>
            <a:r>
              <a:rPr lang="en-US" sz="2000" dirty="0">
                <a:solidFill>
                  <a:srgbClr val="232C3B"/>
                </a:solidFill>
                <a:latin typeface="Inter"/>
              </a:rPr>
              <a:t>Try printing this wheel and identifying your emotion at different times of the day and in different environments. Nobody need know you are doing this if you don’t want them to. </a:t>
            </a:r>
          </a:p>
          <a:p>
            <a:pPr algn="l">
              <a:buNone/>
            </a:pPr>
            <a:endParaRPr lang="en-US" sz="2000" dirty="0">
              <a:solidFill>
                <a:srgbClr val="232C3B"/>
              </a:solidFill>
              <a:latin typeface="Inter"/>
            </a:endParaRPr>
          </a:p>
          <a:p>
            <a:pPr algn="l">
              <a:buNone/>
            </a:pPr>
            <a:r>
              <a:rPr lang="en-US" sz="2000" dirty="0">
                <a:solidFill>
                  <a:srgbClr val="232C3B"/>
                </a:solidFill>
                <a:latin typeface="Inter"/>
              </a:rPr>
              <a:t>This way you will start to be able to put words around your own emotions and become more self aware.</a:t>
            </a:r>
          </a:p>
          <a:p>
            <a:pPr algn="l">
              <a:buNone/>
            </a:pPr>
            <a:endParaRPr lang="en-US" sz="2000" b="0" i="0" dirty="0">
              <a:solidFill>
                <a:srgbClr val="232C3B"/>
              </a:solidFill>
              <a:effectLst/>
              <a:latin typeface="Inter"/>
            </a:endParaRPr>
          </a:p>
        </p:txBody>
      </p:sp>
    </p:spTree>
    <p:extLst>
      <p:ext uri="{BB962C8B-B14F-4D97-AF65-F5344CB8AC3E}">
        <p14:creationId xmlns:p14="http://schemas.microsoft.com/office/powerpoint/2010/main" val="1346163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70A2C-FED6-96F9-B795-CA6E60C925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421F4E-E26A-1D57-BE3E-61EE8F086076}"/>
              </a:ext>
            </a:extLst>
          </p:cNvPr>
          <p:cNvSpPr>
            <a:spLocks noGrp="1"/>
          </p:cNvSpPr>
          <p:nvPr>
            <p:ph type="ctrTitle"/>
          </p:nvPr>
        </p:nvSpPr>
        <p:spPr>
          <a:xfrm>
            <a:off x="351600" y="283579"/>
            <a:ext cx="9144000" cy="1037221"/>
          </a:xfrm>
        </p:spPr>
        <p:txBody>
          <a:bodyPr>
            <a:normAutofit/>
          </a:bodyPr>
          <a:lstStyle/>
          <a:p>
            <a:pPr algn="l"/>
            <a:r>
              <a:rPr lang="en-US" sz="4800" b="1" dirty="0"/>
              <a:t>Disclaimer</a:t>
            </a:r>
            <a:endParaRPr lang="en-GB" sz="4800" b="1" dirty="0"/>
          </a:p>
        </p:txBody>
      </p:sp>
      <p:sp>
        <p:nvSpPr>
          <p:cNvPr id="4" name="TextBox 3">
            <a:extLst>
              <a:ext uri="{FF2B5EF4-FFF2-40B4-BE49-F238E27FC236}">
                <a16:creationId xmlns:a16="http://schemas.microsoft.com/office/drawing/2014/main" id="{C865996D-B2FF-1403-9DB0-16D939945AA0}"/>
              </a:ext>
            </a:extLst>
          </p:cNvPr>
          <p:cNvSpPr txBox="1"/>
          <p:nvPr/>
        </p:nvSpPr>
        <p:spPr>
          <a:xfrm>
            <a:off x="595991" y="1477379"/>
            <a:ext cx="10774374" cy="4093428"/>
          </a:xfrm>
          <a:prstGeom prst="rect">
            <a:avLst/>
          </a:prstGeom>
          <a:noFill/>
        </p:spPr>
        <p:txBody>
          <a:bodyPr wrap="square">
            <a:spAutoFit/>
          </a:bodyPr>
          <a:lstStyle/>
          <a:p>
            <a:pPr algn="l">
              <a:buNone/>
            </a:pPr>
            <a:r>
              <a:rPr lang="en-US" sz="2000" b="0" i="0" dirty="0">
                <a:solidFill>
                  <a:srgbClr val="232C3B"/>
                </a:solidFill>
                <a:effectLst/>
                <a:latin typeface="Inter"/>
              </a:rPr>
              <a:t>This presentation is drawn from open-source material that has been referenced, as well as the author’s experience managing both himself, his own emotional intelligence and working with teams across multiple cultures in assisting others develop their emotional intelligence competencies. </a:t>
            </a:r>
          </a:p>
          <a:p>
            <a:pPr algn="l">
              <a:buNone/>
            </a:pPr>
            <a:endParaRPr lang="en-US" sz="2000" dirty="0">
              <a:solidFill>
                <a:srgbClr val="232C3B"/>
              </a:solidFill>
              <a:latin typeface="Inter"/>
            </a:endParaRPr>
          </a:p>
          <a:p>
            <a:pPr algn="l">
              <a:buNone/>
            </a:pPr>
            <a:r>
              <a:rPr lang="en-US" sz="2000" b="0" i="0" dirty="0">
                <a:solidFill>
                  <a:srgbClr val="232C3B"/>
                </a:solidFill>
                <a:effectLst/>
                <a:latin typeface="Inter"/>
              </a:rPr>
              <a:t>The author takes no responsibility for the results from the use of all or part of </a:t>
            </a:r>
            <a:r>
              <a:rPr lang="en-US" sz="2000" b="0" i="0" dirty="0" err="1">
                <a:solidFill>
                  <a:srgbClr val="232C3B"/>
                </a:solidFill>
                <a:effectLst/>
                <a:latin typeface="Inter"/>
              </a:rPr>
              <a:t>thisd</a:t>
            </a:r>
            <a:r>
              <a:rPr lang="en-US" sz="2000" b="0" i="0" dirty="0">
                <a:solidFill>
                  <a:srgbClr val="232C3B"/>
                </a:solidFill>
                <a:effectLst/>
                <a:latin typeface="Inter"/>
              </a:rPr>
              <a:t> free presentation. </a:t>
            </a:r>
          </a:p>
          <a:p>
            <a:pPr algn="l">
              <a:buNone/>
            </a:pPr>
            <a:endParaRPr lang="en-US" sz="2000" dirty="0">
              <a:solidFill>
                <a:srgbClr val="232C3B"/>
              </a:solidFill>
              <a:latin typeface="Inter"/>
            </a:endParaRPr>
          </a:p>
          <a:p>
            <a:pPr algn="l">
              <a:buNone/>
            </a:pPr>
            <a:r>
              <a:rPr lang="en-US" sz="2000" b="0" i="0" dirty="0">
                <a:solidFill>
                  <a:srgbClr val="232C3B"/>
                </a:solidFill>
                <a:effectLst/>
                <a:latin typeface="Inter"/>
              </a:rPr>
              <a:t>The author </a:t>
            </a:r>
            <a:r>
              <a:rPr lang="en-US" sz="2000" dirty="0">
                <a:solidFill>
                  <a:srgbClr val="232C3B"/>
                </a:solidFill>
                <a:latin typeface="Inter"/>
              </a:rPr>
              <a:t>has no psychology qualifications, nor claims to have any. </a:t>
            </a:r>
          </a:p>
          <a:p>
            <a:pPr algn="l">
              <a:buNone/>
            </a:pPr>
            <a:endParaRPr lang="en-US" sz="2000" b="0" i="0" dirty="0">
              <a:solidFill>
                <a:srgbClr val="232C3B"/>
              </a:solidFill>
              <a:effectLst/>
              <a:latin typeface="Inter"/>
            </a:endParaRPr>
          </a:p>
          <a:p>
            <a:pPr algn="l">
              <a:buNone/>
            </a:pPr>
            <a:r>
              <a:rPr lang="en-US" sz="2000" dirty="0">
                <a:solidFill>
                  <a:srgbClr val="232C3B"/>
                </a:solidFill>
                <a:latin typeface="Inter"/>
              </a:rPr>
              <a:t>The author has read widely on this subject as part of his own journey in leadership over many years as well in his life-long struggle with high functioning depression (HFD).</a:t>
            </a:r>
          </a:p>
          <a:p>
            <a:pPr algn="l">
              <a:buNone/>
            </a:pPr>
            <a:endParaRPr lang="en-US" sz="2000" b="0" i="0" dirty="0">
              <a:solidFill>
                <a:srgbClr val="232C3B"/>
              </a:solidFill>
              <a:effectLst/>
              <a:latin typeface="Inter"/>
            </a:endParaRPr>
          </a:p>
          <a:p>
            <a:pPr algn="l">
              <a:buNone/>
            </a:pPr>
            <a:r>
              <a:rPr lang="en-US" sz="2000" dirty="0">
                <a:solidFill>
                  <a:srgbClr val="232C3B"/>
                </a:solidFill>
                <a:latin typeface="Inter"/>
              </a:rPr>
              <a:t>The material is free to use as whole or in parts, with the Author being referenced when the product is in use. </a:t>
            </a:r>
            <a:endParaRPr lang="en-US" sz="2000" b="0" i="0" dirty="0">
              <a:solidFill>
                <a:srgbClr val="232C3B"/>
              </a:solidFill>
              <a:effectLst/>
              <a:latin typeface="Inter"/>
            </a:endParaRPr>
          </a:p>
        </p:txBody>
      </p:sp>
    </p:spTree>
    <p:extLst>
      <p:ext uri="{BB962C8B-B14F-4D97-AF65-F5344CB8AC3E}">
        <p14:creationId xmlns:p14="http://schemas.microsoft.com/office/powerpoint/2010/main" val="1098328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B51D0-6536-15D8-8956-8BD8CFB5F3C6}"/>
            </a:ext>
          </a:extLst>
        </p:cNvPr>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20965F4-B124-8456-B7CF-CD12AA45901A}"/>
              </a:ext>
            </a:extLst>
          </p:cNvPr>
          <p:cNvGraphicFramePr/>
          <p:nvPr>
            <p:extLst>
              <p:ext uri="{D42A27DB-BD31-4B8C-83A1-F6EECF244321}">
                <p14:modId xmlns:p14="http://schemas.microsoft.com/office/powerpoint/2010/main" val="3578773204"/>
              </p:ext>
            </p:extLst>
          </p:nvPr>
        </p:nvGraphicFramePr>
        <p:xfrm>
          <a:off x="-1459347" y="1819516"/>
          <a:ext cx="5043055" cy="3456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8D42ACD7-C438-8B6A-A2D7-13AA12DA2E18}"/>
              </a:ext>
            </a:extLst>
          </p:cNvPr>
          <p:cNvSpPr>
            <a:spLocks noGrp="1"/>
          </p:cNvSpPr>
          <p:nvPr>
            <p:ph type="ctrTitle"/>
          </p:nvPr>
        </p:nvSpPr>
        <p:spPr>
          <a:xfrm>
            <a:off x="304801" y="238835"/>
            <a:ext cx="9144000" cy="954965"/>
          </a:xfrm>
        </p:spPr>
        <p:txBody>
          <a:bodyPr>
            <a:normAutofit/>
          </a:bodyPr>
          <a:lstStyle/>
          <a:p>
            <a:pPr algn="l"/>
            <a:r>
              <a:rPr lang="en-US" sz="4800" b="1" dirty="0"/>
              <a:t>Self Management</a:t>
            </a:r>
            <a:endParaRPr lang="en-GB" sz="4800" b="1" dirty="0"/>
          </a:p>
        </p:txBody>
      </p:sp>
      <p:sp>
        <p:nvSpPr>
          <p:cNvPr id="6" name="TextBox 5">
            <a:extLst>
              <a:ext uri="{FF2B5EF4-FFF2-40B4-BE49-F238E27FC236}">
                <a16:creationId xmlns:a16="http://schemas.microsoft.com/office/drawing/2014/main" id="{D0FCEE82-9664-C1F2-ADAA-F19799EDB415}"/>
              </a:ext>
            </a:extLst>
          </p:cNvPr>
          <p:cNvSpPr txBox="1"/>
          <p:nvPr/>
        </p:nvSpPr>
        <p:spPr>
          <a:xfrm>
            <a:off x="2863272" y="1036408"/>
            <a:ext cx="8546849" cy="1015663"/>
          </a:xfrm>
          <a:prstGeom prst="rect">
            <a:avLst/>
          </a:prstGeom>
          <a:noFill/>
        </p:spPr>
        <p:txBody>
          <a:bodyPr wrap="square">
            <a:spAutoFit/>
          </a:bodyPr>
          <a:lstStyle/>
          <a:p>
            <a:pPr algn="l">
              <a:buNone/>
            </a:pPr>
            <a:endParaRPr lang="en-US" sz="2000" dirty="0">
              <a:solidFill>
                <a:srgbClr val="232C3B"/>
              </a:solidFill>
              <a:latin typeface="Inter"/>
            </a:endParaRPr>
          </a:p>
          <a:p>
            <a:r>
              <a:rPr lang="en-US" sz="2000" b="1" i="0" dirty="0">
                <a:solidFill>
                  <a:srgbClr val="232C3B"/>
                </a:solidFill>
                <a:effectLst/>
                <a:latin typeface="Inter"/>
              </a:rPr>
              <a:t>Emotional balance </a:t>
            </a:r>
            <a:r>
              <a:rPr lang="en-US" sz="2000" b="0" i="0" dirty="0">
                <a:solidFill>
                  <a:srgbClr val="232C3B"/>
                </a:solidFill>
                <a:effectLst/>
                <a:latin typeface="Inter"/>
              </a:rPr>
              <a:t>– your ability to soften your response/reaction (where you need to) to your emotions. At times we all get: angry, sad, frustrated, upset and</a:t>
            </a:r>
            <a:endParaRPr lang="en-US" sz="2000" dirty="0">
              <a:solidFill>
                <a:srgbClr val="232C3B"/>
              </a:solidFill>
              <a:latin typeface="Inter"/>
            </a:endParaRPr>
          </a:p>
        </p:txBody>
      </p:sp>
      <p:sp>
        <p:nvSpPr>
          <p:cNvPr id="7" name="TextBox 6">
            <a:extLst>
              <a:ext uri="{FF2B5EF4-FFF2-40B4-BE49-F238E27FC236}">
                <a16:creationId xmlns:a16="http://schemas.microsoft.com/office/drawing/2014/main" id="{2B4A4381-AA39-C820-BC47-AA65A37350CE}"/>
              </a:ext>
            </a:extLst>
          </p:cNvPr>
          <p:cNvSpPr txBox="1"/>
          <p:nvPr/>
        </p:nvSpPr>
        <p:spPr>
          <a:xfrm>
            <a:off x="304801" y="1357851"/>
            <a:ext cx="2669308" cy="461665"/>
          </a:xfrm>
          <a:prstGeom prst="rect">
            <a:avLst/>
          </a:prstGeom>
          <a:noFill/>
        </p:spPr>
        <p:txBody>
          <a:bodyPr wrap="square">
            <a:spAutoFit/>
          </a:bodyPr>
          <a:lstStyle/>
          <a:p>
            <a:pPr algn="l">
              <a:buNone/>
            </a:pPr>
            <a:r>
              <a:rPr lang="en-US" sz="2400" b="0" i="0" u="sng" dirty="0">
                <a:solidFill>
                  <a:srgbClr val="232C3B"/>
                </a:solidFill>
                <a:effectLst/>
                <a:latin typeface="Inter"/>
              </a:rPr>
              <a:t>Emotional Balance</a:t>
            </a:r>
          </a:p>
        </p:txBody>
      </p:sp>
      <p:sp>
        <p:nvSpPr>
          <p:cNvPr id="9" name="TextBox 8">
            <a:extLst>
              <a:ext uri="{FF2B5EF4-FFF2-40B4-BE49-F238E27FC236}">
                <a16:creationId xmlns:a16="http://schemas.microsoft.com/office/drawing/2014/main" id="{3F6C44AC-81BC-8F13-D4D7-049780AA54F4}"/>
              </a:ext>
            </a:extLst>
          </p:cNvPr>
          <p:cNvSpPr txBox="1"/>
          <p:nvPr/>
        </p:nvSpPr>
        <p:spPr>
          <a:xfrm>
            <a:off x="1948872" y="3644333"/>
            <a:ext cx="9461249" cy="2554545"/>
          </a:xfrm>
          <a:prstGeom prst="rect">
            <a:avLst/>
          </a:prstGeom>
          <a:noFill/>
        </p:spPr>
        <p:txBody>
          <a:bodyPr wrap="square">
            <a:spAutoFit/>
          </a:bodyPr>
          <a:lstStyle/>
          <a:p>
            <a:r>
              <a:rPr lang="en-US" sz="2000" dirty="0">
                <a:solidFill>
                  <a:srgbClr val="232C3B"/>
                </a:solidFill>
                <a:latin typeface="Inter"/>
              </a:rPr>
              <a:t>If a colleague in a meeting has angered you, jumping up from your chair and screaming at them is clearly not emotional self control. Taking a few seconds to compose yourself and your thoughts and responding calmly and politely, if any response is needed at all, is powerful. </a:t>
            </a:r>
          </a:p>
          <a:p>
            <a:endParaRPr lang="en-US" sz="2000" dirty="0">
              <a:solidFill>
                <a:srgbClr val="232C3B"/>
              </a:solidFill>
              <a:latin typeface="Inter"/>
            </a:endParaRPr>
          </a:p>
          <a:p>
            <a:r>
              <a:rPr lang="en-US" sz="2000" dirty="0">
                <a:solidFill>
                  <a:srgbClr val="232C3B"/>
                </a:solidFill>
                <a:latin typeface="Inter"/>
              </a:rPr>
              <a:t>The more you practice taking a moment and the other EQ elements this, alike the other competencies will become how you behave without thinking</a:t>
            </a:r>
          </a:p>
          <a:p>
            <a:endParaRPr lang="en-US" sz="2000" dirty="0">
              <a:solidFill>
                <a:srgbClr val="232C3B"/>
              </a:solidFill>
              <a:latin typeface="Inter"/>
            </a:endParaRPr>
          </a:p>
        </p:txBody>
      </p:sp>
      <p:sp>
        <p:nvSpPr>
          <p:cNvPr id="5" name="TextBox 4">
            <a:extLst>
              <a:ext uri="{FF2B5EF4-FFF2-40B4-BE49-F238E27FC236}">
                <a16:creationId xmlns:a16="http://schemas.microsoft.com/office/drawing/2014/main" id="{D5C52349-D226-C716-15C2-5711B45C91A1}"/>
              </a:ext>
            </a:extLst>
          </p:cNvPr>
          <p:cNvSpPr txBox="1"/>
          <p:nvPr/>
        </p:nvSpPr>
        <p:spPr>
          <a:xfrm>
            <a:off x="1948872" y="1946991"/>
            <a:ext cx="9461249" cy="2246769"/>
          </a:xfrm>
          <a:prstGeom prst="rect">
            <a:avLst/>
          </a:prstGeom>
          <a:noFill/>
        </p:spPr>
        <p:txBody>
          <a:bodyPr wrap="square">
            <a:spAutoFit/>
          </a:bodyPr>
          <a:lstStyle/>
          <a:p>
            <a:r>
              <a:rPr lang="en-US" sz="2000" b="0" i="0" dirty="0">
                <a:solidFill>
                  <a:srgbClr val="232C3B"/>
                </a:solidFill>
                <a:effectLst/>
                <a:latin typeface="Inter"/>
              </a:rPr>
              <a:t>more (see the feelings wheel), however if we allow these emotions to be the sole controller of our reactions, we may alienate others, or even scare them</a:t>
            </a:r>
            <a:r>
              <a:rPr lang="en-US" sz="2000" dirty="0">
                <a:solidFill>
                  <a:srgbClr val="232C3B"/>
                </a:solidFill>
                <a:latin typeface="Inter"/>
              </a:rPr>
              <a:t>. </a:t>
            </a:r>
          </a:p>
          <a:p>
            <a:endParaRPr lang="en-US" sz="2000" dirty="0">
              <a:solidFill>
                <a:srgbClr val="232C3B"/>
              </a:solidFill>
              <a:latin typeface="Inter"/>
            </a:endParaRPr>
          </a:p>
          <a:p>
            <a:r>
              <a:rPr lang="en-US" sz="2000" dirty="0">
                <a:solidFill>
                  <a:srgbClr val="232C3B"/>
                </a:solidFill>
                <a:latin typeface="Inter"/>
              </a:rPr>
              <a:t>There are times when we need to vent and let our emotions spill over, but choosing these times and with who and where is important. </a:t>
            </a:r>
            <a:endParaRPr lang="en-US" sz="2000" b="0" i="0" dirty="0">
              <a:solidFill>
                <a:srgbClr val="232C3B"/>
              </a:solidFill>
              <a:effectLst/>
              <a:latin typeface="Inter"/>
            </a:endParaRPr>
          </a:p>
          <a:p>
            <a:pPr algn="l">
              <a:buNone/>
            </a:pPr>
            <a:endParaRPr lang="en-US" sz="2000" dirty="0">
              <a:solidFill>
                <a:srgbClr val="232C3B"/>
              </a:solidFill>
              <a:latin typeface="Inter"/>
            </a:endParaRPr>
          </a:p>
          <a:p>
            <a:pPr algn="l">
              <a:buNone/>
            </a:pPr>
            <a:endParaRPr lang="en-US" sz="2000" dirty="0">
              <a:solidFill>
                <a:srgbClr val="232C3B"/>
              </a:solidFill>
              <a:latin typeface="Inter"/>
            </a:endParaRPr>
          </a:p>
        </p:txBody>
      </p:sp>
    </p:spTree>
    <p:extLst>
      <p:ext uri="{BB962C8B-B14F-4D97-AF65-F5344CB8AC3E}">
        <p14:creationId xmlns:p14="http://schemas.microsoft.com/office/powerpoint/2010/main" val="2084226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2F371-6613-ADB2-CBB0-64A06E2636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85DDB1-0385-39A6-5F92-C41F6501D970}"/>
              </a:ext>
            </a:extLst>
          </p:cNvPr>
          <p:cNvSpPr>
            <a:spLocks noGrp="1"/>
          </p:cNvSpPr>
          <p:nvPr>
            <p:ph type="ctrTitle"/>
          </p:nvPr>
        </p:nvSpPr>
        <p:spPr>
          <a:xfrm>
            <a:off x="304801" y="238835"/>
            <a:ext cx="9144000" cy="954965"/>
          </a:xfrm>
        </p:spPr>
        <p:txBody>
          <a:bodyPr>
            <a:normAutofit/>
          </a:bodyPr>
          <a:lstStyle/>
          <a:p>
            <a:pPr algn="l"/>
            <a:r>
              <a:rPr lang="en-US" sz="4800" b="1" dirty="0"/>
              <a:t>Our brains can soften reactions</a:t>
            </a:r>
            <a:endParaRPr lang="en-GB" sz="4800" b="1" dirty="0"/>
          </a:p>
        </p:txBody>
      </p:sp>
      <p:sp>
        <p:nvSpPr>
          <p:cNvPr id="6" name="TextBox 5">
            <a:extLst>
              <a:ext uri="{FF2B5EF4-FFF2-40B4-BE49-F238E27FC236}">
                <a16:creationId xmlns:a16="http://schemas.microsoft.com/office/drawing/2014/main" id="{35D6A1B1-CBD3-A88B-5323-545501852192}"/>
              </a:ext>
            </a:extLst>
          </p:cNvPr>
          <p:cNvSpPr txBox="1"/>
          <p:nvPr/>
        </p:nvSpPr>
        <p:spPr>
          <a:xfrm>
            <a:off x="461818" y="1320078"/>
            <a:ext cx="7158181" cy="2308324"/>
          </a:xfrm>
          <a:prstGeom prst="rect">
            <a:avLst/>
          </a:prstGeom>
          <a:noFill/>
        </p:spPr>
        <p:txBody>
          <a:bodyPr wrap="square">
            <a:spAutoFit/>
          </a:bodyPr>
          <a:lstStyle/>
          <a:p>
            <a:pPr algn="l">
              <a:buNone/>
            </a:pPr>
            <a:r>
              <a:rPr lang="en-US" b="0" i="0" dirty="0">
                <a:solidFill>
                  <a:srgbClr val="232C3B"/>
                </a:solidFill>
                <a:effectLst/>
                <a:latin typeface="Inter"/>
              </a:rPr>
              <a:t>The “</a:t>
            </a:r>
            <a:r>
              <a:rPr lang="en-US" dirty="0">
                <a:solidFill>
                  <a:srgbClr val="232C3B"/>
                </a:solidFill>
                <a:latin typeface="Inter"/>
              </a:rPr>
              <a:t>n</a:t>
            </a:r>
            <a:r>
              <a:rPr lang="en-US" b="0" i="0" dirty="0">
                <a:solidFill>
                  <a:srgbClr val="232C3B"/>
                </a:solidFill>
                <a:effectLst/>
                <a:latin typeface="Inter"/>
              </a:rPr>
              <a:t>ew brain” or frontal lobe is the secret to softening our reactions to emotions. </a:t>
            </a:r>
          </a:p>
          <a:p>
            <a:pPr algn="l">
              <a:buNone/>
            </a:pPr>
            <a:endParaRPr lang="en-US" dirty="0">
              <a:solidFill>
                <a:srgbClr val="232C3B"/>
              </a:solidFill>
              <a:latin typeface="Inter"/>
            </a:endParaRPr>
          </a:p>
          <a:p>
            <a:pPr algn="l">
              <a:buNone/>
            </a:pPr>
            <a:r>
              <a:rPr lang="en-US" b="0" i="0" dirty="0">
                <a:solidFill>
                  <a:srgbClr val="232C3B"/>
                </a:solidFill>
                <a:effectLst/>
                <a:latin typeface="Inter"/>
              </a:rPr>
              <a:t>O</a:t>
            </a:r>
            <a:r>
              <a:rPr lang="en-US" dirty="0">
                <a:latin typeface="Inter"/>
              </a:rPr>
              <a:t>ur brain’s frontal lobe is home to areas that manage thinking, emotions, personality, judgment, self-control, muscle control and movements, memory storage and more.</a:t>
            </a:r>
          </a:p>
          <a:p>
            <a:pPr algn="l">
              <a:buNone/>
            </a:pPr>
            <a:endParaRPr lang="en-US" dirty="0">
              <a:latin typeface="Inter"/>
            </a:endParaRPr>
          </a:p>
          <a:p>
            <a:r>
              <a:rPr lang="en-US" dirty="0">
                <a:latin typeface="Inter"/>
              </a:rPr>
              <a:t>Your frontal lobe handles many abilities, including:</a:t>
            </a:r>
          </a:p>
        </p:txBody>
      </p:sp>
      <p:pic>
        <p:nvPicPr>
          <p:cNvPr id="4" name="Picture 3">
            <a:extLst>
              <a:ext uri="{FF2B5EF4-FFF2-40B4-BE49-F238E27FC236}">
                <a16:creationId xmlns:a16="http://schemas.microsoft.com/office/drawing/2014/main" id="{702BBA7D-2B5E-FC17-19FE-16AD6FFAADF4}"/>
              </a:ext>
            </a:extLst>
          </p:cNvPr>
          <p:cNvPicPr>
            <a:picLocks noChangeAspect="1"/>
          </p:cNvPicPr>
          <p:nvPr/>
        </p:nvPicPr>
        <p:blipFill>
          <a:blip r:embed="rId2"/>
          <a:stretch>
            <a:fillRect/>
          </a:stretch>
        </p:blipFill>
        <p:spPr>
          <a:xfrm>
            <a:off x="7543345" y="1233882"/>
            <a:ext cx="3264486" cy="2492990"/>
          </a:xfrm>
          <a:prstGeom prst="rect">
            <a:avLst/>
          </a:prstGeom>
        </p:spPr>
      </p:pic>
      <p:sp>
        <p:nvSpPr>
          <p:cNvPr id="8" name="TextBox 7">
            <a:extLst>
              <a:ext uri="{FF2B5EF4-FFF2-40B4-BE49-F238E27FC236}">
                <a16:creationId xmlns:a16="http://schemas.microsoft.com/office/drawing/2014/main" id="{6969A37D-8551-D149-7CEE-C0624B222B3D}"/>
              </a:ext>
            </a:extLst>
          </p:cNvPr>
          <p:cNvSpPr txBox="1"/>
          <p:nvPr/>
        </p:nvSpPr>
        <p:spPr>
          <a:xfrm>
            <a:off x="461818" y="3507326"/>
            <a:ext cx="10741890" cy="2308324"/>
          </a:xfrm>
          <a:prstGeom prst="rect">
            <a:avLst/>
          </a:prstGeom>
          <a:noFill/>
        </p:spPr>
        <p:txBody>
          <a:bodyPr wrap="square">
            <a:spAutoFit/>
          </a:bodyPr>
          <a:lstStyle/>
          <a:p>
            <a:r>
              <a:rPr lang="en-US" b="1" dirty="0">
                <a:latin typeface="Inter"/>
              </a:rPr>
              <a:t>Reasoning</a:t>
            </a:r>
            <a:r>
              <a:rPr lang="en-US" dirty="0">
                <a:latin typeface="Inter"/>
              </a:rPr>
              <a:t>: simple and complex processing of information. Logic, reasoning, judgment, decision-making and creativity all fall into this category.</a:t>
            </a:r>
          </a:p>
          <a:p>
            <a:r>
              <a:rPr lang="en-US" b="1" dirty="0">
                <a:latin typeface="Inter"/>
              </a:rPr>
              <a:t>Social understanding</a:t>
            </a:r>
            <a:r>
              <a:rPr lang="en-US" dirty="0">
                <a:latin typeface="Inter"/>
              </a:rPr>
              <a:t>: your understanding of </a:t>
            </a:r>
            <a:r>
              <a:rPr lang="en-US" u="sng" dirty="0">
                <a:latin typeface="Inter"/>
              </a:rPr>
              <a:t>social norms and helps determine what you should and shouldn’t do or say.</a:t>
            </a:r>
          </a:p>
          <a:p>
            <a:r>
              <a:rPr lang="en-US" b="1" dirty="0">
                <a:latin typeface="Inter"/>
              </a:rPr>
              <a:t>Executive functions</a:t>
            </a:r>
            <a:r>
              <a:rPr lang="en-US" dirty="0">
                <a:latin typeface="Inter"/>
              </a:rPr>
              <a:t>: self-control and inhibitions, attention span and working memory.</a:t>
            </a:r>
          </a:p>
          <a:p>
            <a:r>
              <a:rPr lang="en-US" b="1" dirty="0">
                <a:latin typeface="Inter"/>
              </a:rPr>
              <a:t>Learning and recalling information</a:t>
            </a:r>
            <a:r>
              <a:rPr lang="en-US" dirty="0">
                <a:latin typeface="Inter"/>
              </a:rPr>
              <a:t>: your brain’s ability to process and learn new information for later use. Your frontal lobe also helps retrieve information later</a:t>
            </a:r>
            <a:r>
              <a:rPr lang="en-US" i="1" dirty="0">
                <a:latin typeface="Inter"/>
              </a:rPr>
              <a:t>.                </a:t>
            </a:r>
          </a:p>
          <a:p>
            <a:r>
              <a:rPr lang="en-US" b="0" i="1" dirty="0">
                <a:solidFill>
                  <a:srgbClr val="232C3B"/>
                </a:solidFill>
                <a:effectLst/>
                <a:latin typeface="Inter"/>
              </a:rPr>
              <a:t>							(Cleveland clinic 2025)</a:t>
            </a:r>
          </a:p>
        </p:txBody>
      </p:sp>
    </p:spTree>
    <p:extLst>
      <p:ext uri="{BB962C8B-B14F-4D97-AF65-F5344CB8AC3E}">
        <p14:creationId xmlns:p14="http://schemas.microsoft.com/office/powerpoint/2010/main" val="2793893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1C4A6-61AF-B778-B3C2-B488AAC5D1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099B69-0E0B-10C5-0AAF-2B321F14BF9D}"/>
              </a:ext>
            </a:extLst>
          </p:cNvPr>
          <p:cNvSpPr>
            <a:spLocks noGrp="1"/>
          </p:cNvSpPr>
          <p:nvPr>
            <p:ph type="ctrTitle"/>
          </p:nvPr>
        </p:nvSpPr>
        <p:spPr>
          <a:xfrm>
            <a:off x="304801" y="238835"/>
            <a:ext cx="9144000" cy="954965"/>
          </a:xfrm>
        </p:spPr>
        <p:txBody>
          <a:bodyPr>
            <a:normAutofit/>
          </a:bodyPr>
          <a:lstStyle/>
          <a:p>
            <a:pPr algn="l"/>
            <a:r>
              <a:rPr lang="en-US" sz="4800" b="1" dirty="0"/>
              <a:t>Self Management</a:t>
            </a:r>
            <a:endParaRPr lang="en-GB" sz="4800" b="1" dirty="0"/>
          </a:p>
        </p:txBody>
      </p:sp>
      <p:sp>
        <p:nvSpPr>
          <p:cNvPr id="6" name="TextBox 5">
            <a:extLst>
              <a:ext uri="{FF2B5EF4-FFF2-40B4-BE49-F238E27FC236}">
                <a16:creationId xmlns:a16="http://schemas.microsoft.com/office/drawing/2014/main" id="{05A51528-4502-2E33-E4EE-83374DF08A6F}"/>
              </a:ext>
            </a:extLst>
          </p:cNvPr>
          <p:cNvSpPr txBox="1"/>
          <p:nvPr/>
        </p:nvSpPr>
        <p:spPr>
          <a:xfrm>
            <a:off x="2875683" y="1425480"/>
            <a:ext cx="7977043" cy="1323439"/>
          </a:xfrm>
          <a:prstGeom prst="rect">
            <a:avLst/>
          </a:prstGeom>
          <a:noFill/>
        </p:spPr>
        <p:txBody>
          <a:bodyPr wrap="square">
            <a:spAutoFit/>
          </a:bodyPr>
          <a:lstStyle/>
          <a:p>
            <a:pPr algn="l">
              <a:buNone/>
            </a:pPr>
            <a:r>
              <a:rPr lang="en-US" sz="2000" dirty="0">
                <a:solidFill>
                  <a:srgbClr val="232C3B"/>
                </a:solidFill>
                <a:latin typeface="Inter"/>
              </a:rPr>
              <a:t>A work place devoid of emotions would be a rotten place to work, unless you are a robot.</a:t>
            </a:r>
          </a:p>
          <a:p>
            <a:pPr algn="l">
              <a:buNone/>
            </a:pPr>
            <a:endParaRPr lang="en-US" sz="2000" b="0" i="0" dirty="0">
              <a:solidFill>
                <a:srgbClr val="232C3B"/>
              </a:solidFill>
              <a:effectLst/>
              <a:latin typeface="Inter"/>
            </a:endParaRPr>
          </a:p>
          <a:p>
            <a:pPr algn="l">
              <a:buNone/>
            </a:pPr>
            <a:endParaRPr lang="en-US" sz="2000" b="0" i="0" dirty="0">
              <a:solidFill>
                <a:srgbClr val="232C3B"/>
              </a:solidFill>
              <a:effectLst/>
              <a:latin typeface="Inter"/>
            </a:endParaRPr>
          </a:p>
        </p:txBody>
      </p:sp>
      <p:sp>
        <p:nvSpPr>
          <p:cNvPr id="7" name="TextBox 6">
            <a:extLst>
              <a:ext uri="{FF2B5EF4-FFF2-40B4-BE49-F238E27FC236}">
                <a16:creationId xmlns:a16="http://schemas.microsoft.com/office/drawing/2014/main" id="{73B8F036-4BEF-9C47-1115-378477566A43}"/>
              </a:ext>
            </a:extLst>
          </p:cNvPr>
          <p:cNvSpPr txBox="1"/>
          <p:nvPr/>
        </p:nvSpPr>
        <p:spPr>
          <a:xfrm>
            <a:off x="304801" y="1357851"/>
            <a:ext cx="2669308" cy="461665"/>
          </a:xfrm>
          <a:prstGeom prst="rect">
            <a:avLst/>
          </a:prstGeom>
          <a:noFill/>
        </p:spPr>
        <p:txBody>
          <a:bodyPr wrap="square">
            <a:spAutoFit/>
          </a:bodyPr>
          <a:lstStyle/>
          <a:p>
            <a:pPr algn="l">
              <a:buNone/>
            </a:pPr>
            <a:r>
              <a:rPr lang="en-US" sz="2400" b="0" i="0" u="sng" dirty="0">
                <a:solidFill>
                  <a:srgbClr val="232C3B"/>
                </a:solidFill>
                <a:effectLst/>
                <a:latin typeface="Inter"/>
              </a:rPr>
              <a:t>Self management</a:t>
            </a:r>
          </a:p>
        </p:txBody>
      </p:sp>
      <p:sp>
        <p:nvSpPr>
          <p:cNvPr id="3" name="TextBox 2">
            <a:extLst>
              <a:ext uri="{FF2B5EF4-FFF2-40B4-BE49-F238E27FC236}">
                <a16:creationId xmlns:a16="http://schemas.microsoft.com/office/drawing/2014/main" id="{05D48041-A8ED-98C7-C550-1EE31CFD5A1E}"/>
              </a:ext>
            </a:extLst>
          </p:cNvPr>
          <p:cNvSpPr txBox="1"/>
          <p:nvPr/>
        </p:nvSpPr>
        <p:spPr>
          <a:xfrm>
            <a:off x="304801" y="2154828"/>
            <a:ext cx="10372435" cy="2862322"/>
          </a:xfrm>
          <a:prstGeom prst="rect">
            <a:avLst/>
          </a:prstGeom>
          <a:noFill/>
        </p:spPr>
        <p:txBody>
          <a:bodyPr wrap="square">
            <a:spAutoFit/>
          </a:bodyPr>
          <a:lstStyle/>
          <a:p>
            <a:pPr algn="l">
              <a:buNone/>
            </a:pPr>
            <a:r>
              <a:rPr lang="en-US" sz="2000" dirty="0">
                <a:solidFill>
                  <a:srgbClr val="232C3B"/>
                </a:solidFill>
                <a:latin typeface="Inter"/>
              </a:rPr>
              <a:t>A work place of extreme emotions would also be a difficult place to work as well. </a:t>
            </a:r>
          </a:p>
          <a:p>
            <a:pPr algn="l">
              <a:buNone/>
            </a:pPr>
            <a:endParaRPr lang="en-US" sz="2000" dirty="0">
              <a:solidFill>
                <a:srgbClr val="232C3B"/>
              </a:solidFill>
              <a:latin typeface="Inter"/>
            </a:endParaRPr>
          </a:p>
          <a:p>
            <a:pPr algn="l">
              <a:buNone/>
            </a:pPr>
            <a:r>
              <a:rPr lang="en-US" sz="2000" dirty="0">
                <a:solidFill>
                  <a:srgbClr val="232C3B"/>
                </a:solidFill>
                <a:latin typeface="Inter"/>
              </a:rPr>
              <a:t>We need to aim for a balanced set of positive emotions, across the right-hand side of the </a:t>
            </a:r>
            <a:r>
              <a:rPr lang="en-US" sz="2000" dirty="0">
                <a:solidFill>
                  <a:srgbClr val="232C3B"/>
                </a:solidFill>
                <a:latin typeface="Inter"/>
                <a:hlinkClick r:id="rId2" action="ppaction://hlinksldjump"/>
              </a:rPr>
              <a:t>feelings wheel </a:t>
            </a:r>
            <a:r>
              <a:rPr lang="en-US" sz="2000" dirty="0">
                <a:solidFill>
                  <a:srgbClr val="232C3B"/>
                </a:solidFill>
                <a:latin typeface="Inter"/>
              </a:rPr>
              <a:t>to the greatest extent, understanding that controlled frustration also has a place in the work place, a place where people can be constructively honest with each other. </a:t>
            </a:r>
          </a:p>
          <a:p>
            <a:pPr algn="l">
              <a:buNone/>
            </a:pPr>
            <a:endParaRPr lang="en-US" sz="2000" dirty="0">
              <a:solidFill>
                <a:srgbClr val="232C3B"/>
              </a:solidFill>
              <a:latin typeface="Inter"/>
            </a:endParaRPr>
          </a:p>
          <a:p>
            <a:pPr algn="l">
              <a:buNone/>
            </a:pPr>
            <a:r>
              <a:rPr lang="en-US" sz="2000" dirty="0">
                <a:solidFill>
                  <a:srgbClr val="232C3B"/>
                </a:solidFill>
                <a:latin typeface="Inter"/>
              </a:rPr>
              <a:t>We’ll talk more on this in “conflict management” later in the presentation</a:t>
            </a:r>
          </a:p>
          <a:p>
            <a:pPr algn="l">
              <a:buNone/>
            </a:pPr>
            <a:endParaRPr lang="en-US" sz="2000" b="0" i="0" dirty="0">
              <a:solidFill>
                <a:srgbClr val="232C3B"/>
              </a:solidFill>
              <a:effectLst/>
              <a:latin typeface="Inter"/>
            </a:endParaRPr>
          </a:p>
          <a:p>
            <a:pPr algn="l">
              <a:buNone/>
            </a:pPr>
            <a:endParaRPr lang="en-US" sz="2000" b="0" i="0" dirty="0">
              <a:solidFill>
                <a:srgbClr val="232C3B"/>
              </a:solidFill>
              <a:effectLst/>
              <a:latin typeface="Inter"/>
            </a:endParaRPr>
          </a:p>
        </p:txBody>
      </p:sp>
    </p:spTree>
    <p:extLst>
      <p:ext uri="{BB962C8B-B14F-4D97-AF65-F5344CB8AC3E}">
        <p14:creationId xmlns:p14="http://schemas.microsoft.com/office/powerpoint/2010/main" val="2468378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068EB-F16F-34F5-C16E-0597CA5425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D9A856-70EF-66EA-C13B-74CB4D885E23}"/>
              </a:ext>
            </a:extLst>
          </p:cNvPr>
          <p:cNvSpPr>
            <a:spLocks noGrp="1"/>
          </p:cNvSpPr>
          <p:nvPr>
            <p:ph type="ctrTitle"/>
          </p:nvPr>
        </p:nvSpPr>
        <p:spPr>
          <a:xfrm>
            <a:off x="304801" y="238835"/>
            <a:ext cx="9144000" cy="954965"/>
          </a:xfrm>
        </p:spPr>
        <p:txBody>
          <a:bodyPr>
            <a:normAutofit/>
          </a:bodyPr>
          <a:lstStyle/>
          <a:p>
            <a:pPr algn="l"/>
            <a:r>
              <a:rPr lang="en-US" sz="4800" b="1" dirty="0"/>
              <a:t>Self Management</a:t>
            </a:r>
            <a:endParaRPr lang="en-GB" sz="4800" b="1" dirty="0"/>
          </a:p>
        </p:txBody>
      </p:sp>
      <p:sp>
        <p:nvSpPr>
          <p:cNvPr id="6" name="TextBox 5">
            <a:extLst>
              <a:ext uri="{FF2B5EF4-FFF2-40B4-BE49-F238E27FC236}">
                <a16:creationId xmlns:a16="http://schemas.microsoft.com/office/drawing/2014/main" id="{08866DB0-DF39-AB8E-DF32-63EE3E5B80F0}"/>
              </a:ext>
            </a:extLst>
          </p:cNvPr>
          <p:cNvSpPr txBox="1"/>
          <p:nvPr/>
        </p:nvSpPr>
        <p:spPr>
          <a:xfrm>
            <a:off x="2050186" y="1352625"/>
            <a:ext cx="9287452" cy="3170099"/>
          </a:xfrm>
          <a:prstGeom prst="rect">
            <a:avLst/>
          </a:prstGeom>
          <a:noFill/>
        </p:spPr>
        <p:txBody>
          <a:bodyPr wrap="square">
            <a:spAutoFit/>
          </a:bodyPr>
          <a:lstStyle/>
          <a:p>
            <a:r>
              <a:rPr lang="en-US" dirty="0"/>
              <a:t>MIT Sloan defines AQ or adaptability quotient as "the ability to rewire your behavior in real time in response to rapidly changing environments.</a:t>
            </a:r>
          </a:p>
          <a:p>
            <a:endParaRPr lang="en-US" dirty="0"/>
          </a:p>
          <a:p>
            <a:r>
              <a:rPr lang="en-US" dirty="0"/>
              <a:t>The world we live in, and to some extent, have lived in, is one of change. Change in our personal lives, our own development, in the world around us and far as well as the world of work.  The acronym VUCA is for: Volatility, Uncertainty, Complexity and Ambiguity, which aptly describes the world we live in. (originally used by US War College in the Cold War)</a:t>
            </a:r>
          </a:p>
          <a:p>
            <a:endParaRPr lang="en-US" dirty="0">
              <a:solidFill>
                <a:srgbClr val="232C3B"/>
              </a:solidFill>
              <a:latin typeface="Inter"/>
            </a:endParaRPr>
          </a:p>
          <a:p>
            <a:r>
              <a:rPr lang="en-US" dirty="0">
                <a:solidFill>
                  <a:srgbClr val="232C3B"/>
                </a:solidFill>
                <a:latin typeface="Inter"/>
              </a:rPr>
              <a:t>There is adapting to “cope” and adapting to “win”. </a:t>
            </a:r>
          </a:p>
          <a:p>
            <a:endParaRPr lang="en-US" dirty="0"/>
          </a:p>
          <a:p>
            <a:endParaRPr lang="en-US" b="0" i="0" dirty="0">
              <a:solidFill>
                <a:srgbClr val="232C3B"/>
              </a:solidFill>
              <a:effectLst/>
              <a:latin typeface="Inter"/>
            </a:endParaRPr>
          </a:p>
        </p:txBody>
      </p:sp>
      <p:sp>
        <p:nvSpPr>
          <p:cNvPr id="7" name="TextBox 6">
            <a:extLst>
              <a:ext uri="{FF2B5EF4-FFF2-40B4-BE49-F238E27FC236}">
                <a16:creationId xmlns:a16="http://schemas.microsoft.com/office/drawing/2014/main" id="{5082BA21-0E3A-D641-FFA0-DC043363A041}"/>
              </a:ext>
            </a:extLst>
          </p:cNvPr>
          <p:cNvSpPr txBox="1"/>
          <p:nvPr/>
        </p:nvSpPr>
        <p:spPr>
          <a:xfrm>
            <a:off x="304801" y="1257060"/>
            <a:ext cx="5686424" cy="461665"/>
          </a:xfrm>
          <a:prstGeom prst="rect">
            <a:avLst/>
          </a:prstGeom>
          <a:noFill/>
        </p:spPr>
        <p:txBody>
          <a:bodyPr wrap="square">
            <a:spAutoFit/>
          </a:bodyPr>
          <a:lstStyle/>
          <a:p>
            <a:pPr algn="l">
              <a:buNone/>
            </a:pPr>
            <a:r>
              <a:rPr lang="en-US" sz="2400" b="0" i="0" u="sng" dirty="0">
                <a:solidFill>
                  <a:srgbClr val="232C3B"/>
                </a:solidFill>
                <a:effectLst/>
                <a:latin typeface="Inter"/>
              </a:rPr>
              <a:t>Adaptability</a:t>
            </a:r>
          </a:p>
        </p:txBody>
      </p:sp>
      <p:sp>
        <p:nvSpPr>
          <p:cNvPr id="4" name="TextBox 3">
            <a:extLst>
              <a:ext uri="{FF2B5EF4-FFF2-40B4-BE49-F238E27FC236}">
                <a16:creationId xmlns:a16="http://schemas.microsoft.com/office/drawing/2014/main" id="{8EF31280-B591-D3B8-F31E-0430D3867CE5}"/>
              </a:ext>
            </a:extLst>
          </p:cNvPr>
          <p:cNvSpPr txBox="1"/>
          <p:nvPr/>
        </p:nvSpPr>
        <p:spPr>
          <a:xfrm>
            <a:off x="2050186" y="3879625"/>
            <a:ext cx="9287452" cy="1477328"/>
          </a:xfrm>
          <a:prstGeom prst="rect">
            <a:avLst/>
          </a:prstGeom>
          <a:noFill/>
        </p:spPr>
        <p:txBody>
          <a:bodyPr wrap="square">
            <a:spAutoFit/>
          </a:bodyPr>
          <a:lstStyle/>
          <a:p>
            <a:r>
              <a:rPr lang="en-US" dirty="0">
                <a:solidFill>
                  <a:srgbClr val="232C3B"/>
                </a:solidFill>
                <a:latin typeface="Inter"/>
              </a:rPr>
              <a:t>Adapting to cope is often necessary in times of rapid and threatening change. </a:t>
            </a:r>
          </a:p>
          <a:p>
            <a:r>
              <a:rPr lang="en-US" b="0" i="0" dirty="0">
                <a:solidFill>
                  <a:srgbClr val="232C3B"/>
                </a:solidFill>
                <a:effectLst/>
                <a:latin typeface="Inter"/>
              </a:rPr>
              <a:t>Adapting to win is characterized by the following traits in a person and are very sought after traits by employers:</a:t>
            </a:r>
          </a:p>
          <a:p>
            <a:endParaRPr lang="en-US" b="0" i="0" dirty="0">
              <a:solidFill>
                <a:srgbClr val="232C3B"/>
              </a:solidFill>
              <a:effectLst/>
              <a:latin typeface="Inter"/>
            </a:endParaRPr>
          </a:p>
          <a:p>
            <a:endParaRPr lang="en-US" dirty="0">
              <a:solidFill>
                <a:srgbClr val="232C3B"/>
              </a:solidFill>
              <a:latin typeface="Inter"/>
            </a:endParaRPr>
          </a:p>
        </p:txBody>
      </p:sp>
      <p:graphicFrame>
        <p:nvGraphicFramePr>
          <p:cNvPr id="9" name="Table 8">
            <a:extLst>
              <a:ext uri="{FF2B5EF4-FFF2-40B4-BE49-F238E27FC236}">
                <a16:creationId xmlns:a16="http://schemas.microsoft.com/office/drawing/2014/main" id="{665B577F-AE05-EB9B-2DBE-110526C7EC28}"/>
              </a:ext>
            </a:extLst>
          </p:cNvPr>
          <p:cNvGraphicFramePr>
            <a:graphicFrameLocks noGrp="1"/>
          </p:cNvGraphicFramePr>
          <p:nvPr>
            <p:extLst>
              <p:ext uri="{D42A27DB-BD31-4B8C-83A1-F6EECF244321}">
                <p14:modId xmlns:p14="http://schemas.microsoft.com/office/powerpoint/2010/main" val="3766393346"/>
              </p:ext>
            </p:extLst>
          </p:nvPr>
        </p:nvGraphicFramePr>
        <p:xfrm>
          <a:off x="3610697" y="4522724"/>
          <a:ext cx="6245223" cy="1237519"/>
        </p:xfrm>
        <a:graphic>
          <a:graphicData uri="http://schemas.openxmlformats.org/drawingml/2006/table">
            <a:tbl>
              <a:tblPr firstRow="1" bandRow="1">
                <a:tableStyleId>{5940675A-B579-460E-94D1-54222C63F5DA}</a:tableStyleId>
              </a:tblPr>
              <a:tblGrid>
                <a:gridCol w="2319769">
                  <a:extLst>
                    <a:ext uri="{9D8B030D-6E8A-4147-A177-3AD203B41FA5}">
                      <a16:colId xmlns:a16="http://schemas.microsoft.com/office/drawing/2014/main" val="963593477"/>
                    </a:ext>
                  </a:extLst>
                </a:gridCol>
                <a:gridCol w="1514763">
                  <a:extLst>
                    <a:ext uri="{9D8B030D-6E8A-4147-A177-3AD203B41FA5}">
                      <a16:colId xmlns:a16="http://schemas.microsoft.com/office/drawing/2014/main" val="588884385"/>
                    </a:ext>
                  </a:extLst>
                </a:gridCol>
                <a:gridCol w="2410691">
                  <a:extLst>
                    <a:ext uri="{9D8B030D-6E8A-4147-A177-3AD203B41FA5}">
                      <a16:colId xmlns:a16="http://schemas.microsoft.com/office/drawing/2014/main" val="2978675049"/>
                    </a:ext>
                  </a:extLst>
                </a:gridCol>
              </a:tblGrid>
              <a:tr h="0">
                <a:tc>
                  <a:txBody>
                    <a:bodyPr/>
                    <a:lstStyle/>
                    <a:p>
                      <a:r>
                        <a:rPr lang="en-US" sz="1400" dirty="0"/>
                        <a:t>Problem solving </a:t>
                      </a:r>
                      <a:endParaRPr lang="en-GB" sz="1400" dirty="0"/>
                    </a:p>
                  </a:txBody>
                  <a:tcPr/>
                </a:tc>
                <a:tc>
                  <a:txBody>
                    <a:bodyPr/>
                    <a:lstStyle/>
                    <a:p>
                      <a:r>
                        <a:rPr lang="en-US" sz="1400" dirty="0"/>
                        <a:t>Innovation</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Continuous improvement</a:t>
                      </a:r>
                      <a:endParaRPr lang="en-GB" sz="1400" dirty="0"/>
                    </a:p>
                  </a:txBody>
                  <a:tcPr/>
                </a:tc>
                <a:extLst>
                  <a:ext uri="{0D108BD9-81ED-4DB2-BD59-A6C34878D82A}">
                    <a16:rowId xmlns:a16="http://schemas.microsoft.com/office/drawing/2014/main" val="4209938551"/>
                  </a:ext>
                </a:extLst>
              </a:tr>
              <a:tr h="323119">
                <a:tc>
                  <a:txBody>
                    <a:bodyPr/>
                    <a:lstStyle/>
                    <a:p>
                      <a:r>
                        <a:rPr lang="en-US" sz="1400" dirty="0"/>
                        <a:t>Curiosity </a:t>
                      </a:r>
                      <a:endParaRPr lang="en-GB" sz="1400" dirty="0"/>
                    </a:p>
                  </a:txBody>
                  <a:tcPr/>
                </a:tc>
                <a:tc>
                  <a:txBody>
                    <a:bodyPr/>
                    <a:lstStyle/>
                    <a:p>
                      <a:r>
                        <a:rPr lang="en-US" sz="1400" dirty="0"/>
                        <a:t>Mindfulness </a:t>
                      </a:r>
                      <a:endParaRPr lang="en-GB" sz="1400" dirty="0"/>
                    </a:p>
                  </a:txBody>
                  <a:tcPr/>
                </a:tc>
                <a:tc>
                  <a:txBody>
                    <a:bodyPr/>
                    <a:lstStyle/>
                    <a:p>
                      <a:r>
                        <a:rPr lang="en-US" sz="1400" dirty="0"/>
                        <a:t>Willingness to make mistakes </a:t>
                      </a:r>
                      <a:endParaRPr lang="en-GB" sz="1400" dirty="0"/>
                    </a:p>
                  </a:txBody>
                  <a:tcPr/>
                </a:tc>
                <a:extLst>
                  <a:ext uri="{0D108BD9-81ED-4DB2-BD59-A6C34878D82A}">
                    <a16:rowId xmlns:a16="http://schemas.microsoft.com/office/drawing/2014/main" val="3947649320"/>
                  </a:ext>
                </a:extLst>
              </a:tr>
              <a:tr h="275552">
                <a:tc>
                  <a:txBody>
                    <a:bodyPr/>
                    <a:lstStyle/>
                    <a:p>
                      <a:r>
                        <a:rPr lang="en-US" sz="1400" dirty="0"/>
                        <a:t>Creativity</a:t>
                      </a:r>
                      <a:endParaRPr lang="en-GB" sz="1400" dirty="0"/>
                    </a:p>
                  </a:txBody>
                  <a:tcPr/>
                </a:tc>
                <a:tc>
                  <a:txBody>
                    <a:bodyPr/>
                    <a:lstStyle/>
                    <a:p>
                      <a:r>
                        <a:rPr lang="en-US" sz="1400" dirty="0"/>
                        <a:t>Learning mindset </a:t>
                      </a:r>
                      <a:endParaRPr lang="en-GB" sz="1400" dirty="0"/>
                    </a:p>
                  </a:txBody>
                  <a:tcPr/>
                </a:tc>
                <a:tc>
                  <a:txBody>
                    <a:bodyPr/>
                    <a:lstStyle/>
                    <a:p>
                      <a:r>
                        <a:rPr lang="en-US" sz="1400" dirty="0"/>
                        <a:t>Unafraid of the unknown </a:t>
                      </a:r>
                      <a:endParaRPr lang="en-GB" sz="1400" dirty="0"/>
                    </a:p>
                  </a:txBody>
                  <a:tcPr/>
                </a:tc>
                <a:extLst>
                  <a:ext uri="{0D108BD9-81ED-4DB2-BD59-A6C34878D82A}">
                    <a16:rowId xmlns:a16="http://schemas.microsoft.com/office/drawing/2014/main" val="3857699816"/>
                  </a:ext>
                </a:extLst>
              </a:tr>
              <a:tr h="166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Consideration for the future</a:t>
                      </a:r>
                      <a:endParaRPr lang="en-GB" sz="14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1399953221"/>
                  </a:ext>
                </a:extLst>
              </a:tr>
            </a:tbl>
          </a:graphicData>
        </a:graphic>
      </p:graphicFrame>
      <p:sp>
        <p:nvSpPr>
          <p:cNvPr id="11" name="TextBox 10">
            <a:extLst>
              <a:ext uri="{FF2B5EF4-FFF2-40B4-BE49-F238E27FC236}">
                <a16:creationId xmlns:a16="http://schemas.microsoft.com/office/drawing/2014/main" id="{1C55EB9C-E9EC-AD64-E387-7B85B5B801FC}"/>
              </a:ext>
            </a:extLst>
          </p:cNvPr>
          <p:cNvSpPr txBox="1"/>
          <p:nvPr/>
        </p:nvSpPr>
        <p:spPr>
          <a:xfrm>
            <a:off x="6733308" y="5760243"/>
            <a:ext cx="2722418" cy="307777"/>
          </a:xfrm>
          <a:prstGeom prst="rect">
            <a:avLst/>
          </a:prstGeom>
          <a:noFill/>
        </p:spPr>
        <p:txBody>
          <a:bodyPr wrap="square">
            <a:spAutoFit/>
          </a:bodyPr>
          <a:lstStyle/>
          <a:p>
            <a:r>
              <a:rPr lang="en-US" sz="1400" b="0" dirty="0">
                <a:solidFill>
                  <a:srgbClr val="232C3B"/>
                </a:solidFill>
                <a:effectLst/>
                <a:latin typeface="Inter"/>
              </a:rPr>
              <a:t>Predictive index.com 202</a:t>
            </a:r>
            <a:r>
              <a:rPr lang="en-US" sz="1400" dirty="0">
                <a:solidFill>
                  <a:srgbClr val="232C3B"/>
                </a:solidFill>
                <a:latin typeface="Inter"/>
              </a:rPr>
              <a:t>5</a:t>
            </a:r>
            <a:endParaRPr lang="en-US" sz="1400" b="0" dirty="0">
              <a:solidFill>
                <a:srgbClr val="232C3B"/>
              </a:solidFill>
              <a:effectLst/>
              <a:latin typeface="Inter"/>
            </a:endParaRPr>
          </a:p>
        </p:txBody>
      </p:sp>
      <p:graphicFrame>
        <p:nvGraphicFramePr>
          <p:cNvPr id="5" name="Diagram 4">
            <a:extLst>
              <a:ext uri="{FF2B5EF4-FFF2-40B4-BE49-F238E27FC236}">
                <a16:creationId xmlns:a16="http://schemas.microsoft.com/office/drawing/2014/main" id="{D5B7250F-CE99-5B15-92C8-EB5D1C567D57}"/>
              </a:ext>
            </a:extLst>
          </p:cNvPr>
          <p:cNvGraphicFramePr/>
          <p:nvPr>
            <p:extLst>
              <p:ext uri="{D42A27DB-BD31-4B8C-83A1-F6EECF244321}">
                <p14:modId xmlns:p14="http://schemas.microsoft.com/office/powerpoint/2010/main" val="3690071607"/>
              </p:ext>
            </p:extLst>
          </p:nvPr>
        </p:nvGraphicFramePr>
        <p:xfrm>
          <a:off x="-1459347" y="1819516"/>
          <a:ext cx="5043055" cy="3456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0943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7AC80-C36A-2291-29DA-43588422FB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D6BF05-100B-7286-8D8B-C203B506E6B6}"/>
              </a:ext>
            </a:extLst>
          </p:cNvPr>
          <p:cNvSpPr>
            <a:spLocks noGrp="1"/>
          </p:cNvSpPr>
          <p:nvPr>
            <p:ph type="ctrTitle"/>
          </p:nvPr>
        </p:nvSpPr>
        <p:spPr>
          <a:xfrm>
            <a:off x="304801" y="238835"/>
            <a:ext cx="9144000" cy="954965"/>
          </a:xfrm>
        </p:spPr>
        <p:txBody>
          <a:bodyPr>
            <a:normAutofit/>
          </a:bodyPr>
          <a:lstStyle/>
          <a:p>
            <a:pPr algn="l"/>
            <a:r>
              <a:rPr lang="en-US" sz="4800" b="1" dirty="0"/>
              <a:t>Self Management</a:t>
            </a:r>
            <a:endParaRPr lang="en-GB" sz="4800" b="1" dirty="0"/>
          </a:p>
        </p:txBody>
      </p:sp>
      <p:sp>
        <p:nvSpPr>
          <p:cNvPr id="6" name="TextBox 5">
            <a:extLst>
              <a:ext uri="{FF2B5EF4-FFF2-40B4-BE49-F238E27FC236}">
                <a16:creationId xmlns:a16="http://schemas.microsoft.com/office/drawing/2014/main" id="{8DBC8217-19F8-EC28-E50C-C10577CA8930}"/>
              </a:ext>
            </a:extLst>
          </p:cNvPr>
          <p:cNvSpPr txBox="1"/>
          <p:nvPr/>
        </p:nvSpPr>
        <p:spPr>
          <a:xfrm>
            <a:off x="3600596" y="1395560"/>
            <a:ext cx="8309553" cy="677108"/>
          </a:xfrm>
          <a:prstGeom prst="rect">
            <a:avLst/>
          </a:prstGeom>
          <a:noFill/>
        </p:spPr>
        <p:txBody>
          <a:bodyPr wrap="square">
            <a:spAutoFit/>
          </a:bodyPr>
          <a:lstStyle/>
          <a:p>
            <a:r>
              <a:rPr lang="en-US" dirty="0"/>
              <a:t>This competence has positives and negatives. </a:t>
            </a:r>
          </a:p>
          <a:p>
            <a:endParaRPr lang="en-US" sz="2000" b="0" i="0" dirty="0">
              <a:solidFill>
                <a:srgbClr val="232C3B"/>
              </a:solidFill>
              <a:effectLst/>
              <a:latin typeface="Inter"/>
            </a:endParaRPr>
          </a:p>
        </p:txBody>
      </p:sp>
      <p:sp>
        <p:nvSpPr>
          <p:cNvPr id="7" name="TextBox 6">
            <a:extLst>
              <a:ext uri="{FF2B5EF4-FFF2-40B4-BE49-F238E27FC236}">
                <a16:creationId xmlns:a16="http://schemas.microsoft.com/office/drawing/2014/main" id="{F53D3ADC-BA69-A7EC-008F-C2E01C5EB781}"/>
              </a:ext>
            </a:extLst>
          </p:cNvPr>
          <p:cNvSpPr txBox="1"/>
          <p:nvPr/>
        </p:nvSpPr>
        <p:spPr>
          <a:xfrm>
            <a:off x="304801" y="1352625"/>
            <a:ext cx="5686424" cy="461665"/>
          </a:xfrm>
          <a:prstGeom prst="rect">
            <a:avLst/>
          </a:prstGeom>
          <a:noFill/>
        </p:spPr>
        <p:txBody>
          <a:bodyPr wrap="square">
            <a:spAutoFit/>
          </a:bodyPr>
          <a:lstStyle/>
          <a:p>
            <a:r>
              <a:rPr lang="en-GB" sz="2400" u="sng" dirty="0"/>
              <a:t>Achievement orientation</a:t>
            </a:r>
            <a:endParaRPr lang="en-GB" sz="2400" u="sng" dirty="0">
              <a:latin typeface="Arial"/>
            </a:endParaRPr>
          </a:p>
        </p:txBody>
      </p:sp>
      <p:sp>
        <p:nvSpPr>
          <p:cNvPr id="4" name="TextBox 3">
            <a:extLst>
              <a:ext uri="{FF2B5EF4-FFF2-40B4-BE49-F238E27FC236}">
                <a16:creationId xmlns:a16="http://schemas.microsoft.com/office/drawing/2014/main" id="{EDB9ABF4-99E1-5F20-B8F1-573148017A65}"/>
              </a:ext>
            </a:extLst>
          </p:cNvPr>
          <p:cNvSpPr txBox="1"/>
          <p:nvPr/>
        </p:nvSpPr>
        <p:spPr>
          <a:xfrm>
            <a:off x="2025071" y="3751049"/>
            <a:ext cx="9325552" cy="646331"/>
          </a:xfrm>
          <a:prstGeom prst="rect">
            <a:avLst/>
          </a:prstGeom>
          <a:noFill/>
        </p:spPr>
        <p:txBody>
          <a:bodyPr wrap="square">
            <a:spAutoFit/>
          </a:bodyPr>
          <a:lstStyle/>
          <a:p>
            <a:r>
              <a:rPr lang="en-US" b="0" i="0" dirty="0">
                <a:solidFill>
                  <a:srgbClr val="232C3B"/>
                </a:solidFill>
                <a:effectLst/>
                <a:latin typeface="Inter"/>
              </a:rPr>
              <a:t>HOWEVER, if you consistently drive others harder, faster and longer with no mix of other competencies such as empathy, you can quickly become a toxic leader or colleague. </a:t>
            </a:r>
          </a:p>
        </p:txBody>
      </p:sp>
      <p:graphicFrame>
        <p:nvGraphicFramePr>
          <p:cNvPr id="3" name="Diagram 2">
            <a:extLst>
              <a:ext uri="{FF2B5EF4-FFF2-40B4-BE49-F238E27FC236}">
                <a16:creationId xmlns:a16="http://schemas.microsoft.com/office/drawing/2014/main" id="{7637F38C-B266-11AE-8420-31E69A27DB9B}"/>
              </a:ext>
            </a:extLst>
          </p:cNvPr>
          <p:cNvGraphicFramePr/>
          <p:nvPr>
            <p:extLst>
              <p:ext uri="{D42A27DB-BD31-4B8C-83A1-F6EECF244321}">
                <p14:modId xmlns:p14="http://schemas.microsoft.com/office/powerpoint/2010/main" val="3677125753"/>
              </p:ext>
            </p:extLst>
          </p:nvPr>
        </p:nvGraphicFramePr>
        <p:xfrm>
          <a:off x="-1459347" y="1819516"/>
          <a:ext cx="5043055" cy="3456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509AEE51-A986-0316-8FB7-8305F3966092}"/>
              </a:ext>
            </a:extLst>
          </p:cNvPr>
          <p:cNvSpPr txBox="1"/>
          <p:nvPr/>
        </p:nvSpPr>
        <p:spPr>
          <a:xfrm>
            <a:off x="2025071" y="1873612"/>
            <a:ext cx="9014404" cy="2616101"/>
          </a:xfrm>
          <a:prstGeom prst="rect">
            <a:avLst/>
          </a:prstGeom>
          <a:noFill/>
        </p:spPr>
        <p:txBody>
          <a:bodyPr wrap="square">
            <a:spAutoFit/>
          </a:bodyPr>
          <a:lstStyle/>
          <a:p>
            <a:r>
              <a:rPr lang="en-US" dirty="0">
                <a:solidFill>
                  <a:srgbClr val="232C3B"/>
                </a:solidFill>
                <a:latin typeface="Inter"/>
              </a:rPr>
              <a:t>It looks at your ability to drive towards challenging goals, called “stretch” goals in some companies. Clearly, we seek people in companies who are driven to achieve challenging goals. These can be achieved by:</a:t>
            </a:r>
          </a:p>
          <a:p>
            <a:pPr marL="285750" indent="-285750">
              <a:buFont typeface="Arial" panose="020B0604020202020204" pitchFamily="34" charset="0"/>
              <a:buChar char="•"/>
            </a:pPr>
            <a:r>
              <a:rPr lang="en-US" dirty="0">
                <a:solidFill>
                  <a:srgbClr val="232C3B"/>
                </a:solidFill>
                <a:latin typeface="Inter"/>
              </a:rPr>
              <a:t>Doing work more efficiently</a:t>
            </a:r>
          </a:p>
          <a:p>
            <a:pPr marL="285750" indent="-285750">
              <a:buFont typeface="Arial" panose="020B0604020202020204" pitchFamily="34" charset="0"/>
              <a:buChar char="•"/>
            </a:pPr>
            <a:r>
              <a:rPr lang="en-US" dirty="0">
                <a:solidFill>
                  <a:srgbClr val="232C3B"/>
                </a:solidFill>
                <a:latin typeface="Inter"/>
              </a:rPr>
              <a:t>Doing work in innovative ways</a:t>
            </a:r>
          </a:p>
          <a:p>
            <a:r>
              <a:rPr lang="en-US" dirty="0">
                <a:solidFill>
                  <a:srgbClr val="232C3B"/>
                </a:solidFill>
                <a:latin typeface="Inter"/>
              </a:rPr>
              <a:t>And these can apply to life, where a person strives to achieve ever greater goals. </a:t>
            </a:r>
          </a:p>
          <a:p>
            <a:endParaRPr lang="en-US" dirty="0">
              <a:solidFill>
                <a:srgbClr val="232C3B"/>
              </a:solidFill>
              <a:latin typeface="Inter"/>
            </a:endParaRPr>
          </a:p>
          <a:p>
            <a:endParaRPr lang="en-US" dirty="0"/>
          </a:p>
          <a:p>
            <a:endParaRPr lang="en-US" sz="2000" b="0" i="0" dirty="0">
              <a:solidFill>
                <a:srgbClr val="232C3B"/>
              </a:solidFill>
              <a:effectLst/>
              <a:latin typeface="Inter"/>
            </a:endParaRPr>
          </a:p>
        </p:txBody>
      </p:sp>
      <p:sp>
        <p:nvSpPr>
          <p:cNvPr id="10" name="TextBox 9">
            <a:extLst>
              <a:ext uri="{FF2B5EF4-FFF2-40B4-BE49-F238E27FC236}">
                <a16:creationId xmlns:a16="http://schemas.microsoft.com/office/drawing/2014/main" id="{58BF561B-B4DF-C1F5-75BB-A69714065348}"/>
              </a:ext>
            </a:extLst>
          </p:cNvPr>
          <p:cNvSpPr txBox="1"/>
          <p:nvPr/>
        </p:nvSpPr>
        <p:spPr>
          <a:xfrm>
            <a:off x="2025071" y="4397380"/>
            <a:ext cx="8658224" cy="923330"/>
          </a:xfrm>
          <a:prstGeom prst="rect">
            <a:avLst/>
          </a:prstGeom>
          <a:noFill/>
        </p:spPr>
        <p:txBody>
          <a:bodyPr wrap="square">
            <a:spAutoFit/>
          </a:bodyPr>
          <a:lstStyle/>
          <a:p>
            <a:r>
              <a:rPr lang="en-US" b="0" i="0" dirty="0">
                <a:solidFill>
                  <a:srgbClr val="232C3B"/>
                </a:solidFill>
                <a:effectLst/>
                <a:latin typeface="Inter"/>
              </a:rPr>
              <a:t>If you constantly, without breaks and “happy times”, drive yourself, this is a quick way to </a:t>
            </a:r>
            <a:r>
              <a:rPr lang="en-US" b="1" i="0" dirty="0">
                <a:solidFill>
                  <a:srgbClr val="232C3B"/>
                </a:solidFill>
                <a:effectLst/>
                <a:latin typeface="Inter"/>
              </a:rPr>
              <a:t>burn out</a:t>
            </a:r>
            <a:r>
              <a:rPr lang="en-US" b="0" i="0" dirty="0">
                <a:solidFill>
                  <a:srgbClr val="232C3B"/>
                </a:solidFill>
                <a:effectLst/>
                <a:latin typeface="Inter"/>
              </a:rPr>
              <a:t>, which very quickly diminishes your performance or puts you out of the work place temporarily or permanently. </a:t>
            </a:r>
            <a:endParaRPr lang="en-GB" dirty="0"/>
          </a:p>
        </p:txBody>
      </p:sp>
      <p:sp>
        <p:nvSpPr>
          <p:cNvPr id="11" name="TextBox 10">
            <a:extLst>
              <a:ext uri="{FF2B5EF4-FFF2-40B4-BE49-F238E27FC236}">
                <a16:creationId xmlns:a16="http://schemas.microsoft.com/office/drawing/2014/main" id="{8CD42F23-3415-826E-3247-5C97DF6EEC88}"/>
              </a:ext>
            </a:extLst>
          </p:cNvPr>
          <p:cNvSpPr txBox="1"/>
          <p:nvPr/>
        </p:nvSpPr>
        <p:spPr>
          <a:xfrm>
            <a:off x="453446" y="5254934"/>
            <a:ext cx="10690804" cy="646331"/>
          </a:xfrm>
          <a:prstGeom prst="rect">
            <a:avLst/>
          </a:prstGeom>
          <a:noFill/>
        </p:spPr>
        <p:txBody>
          <a:bodyPr wrap="square">
            <a:spAutoFit/>
          </a:bodyPr>
          <a:lstStyle/>
          <a:p>
            <a:r>
              <a:rPr lang="en-US" b="0" i="0" dirty="0">
                <a:solidFill>
                  <a:srgbClr val="232C3B"/>
                </a:solidFill>
                <a:effectLst/>
                <a:latin typeface="Inter"/>
              </a:rPr>
              <a:t>Many people only consider BIG </a:t>
            </a:r>
            <a:r>
              <a:rPr lang="en-US" b="0" i="0" dirty="0" err="1">
                <a:solidFill>
                  <a:srgbClr val="232C3B"/>
                </a:solidFill>
                <a:effectLst/>
                <a:latin typeface="Inter"/>
              </a:rPr>
              <a:t>achivements</a:t>
            </a:r>
            <a:r>
              <a:rPr lang="en-US" b="0" i="0" dirty="0">
                <a:solidFill>
                  <a:srgbClr val="232C3B"/>
                </a:solidFill>
                <a:effectLst/>
                <a:latin typeface="Inter"/>
              </a:rPr>
              <a:t>, but it is better to consider celebrating and recognizing on yourself and others, the smaller and more frequent achievements/wins if you want to cultivate this competence.</a:t>
            </a:r>
            <a:endParaRPr lang="en-GB" dirty="0"/>
          </a:p>
        </p:txBody>
      </p:sp>
    </p:spTree>
    <p:extLst>
      <p:ext uri="{BB962C8B-B14F-4D97-AF65-F5344CB8AC3E}">
        <p14:creationId xmlns:p14="http://schemas.microsoft.com/office/powerpoint/2010/main" val="1416394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A768E-60E2-975A-47A6-19E7419578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6DCA0B-F705-A131-93CA-F883D364E312}"/>
              </a:ext>
            </a:extLst>
          </p:cNvPr>
          <p:cNvSpPr>
            <a:spLocks noGrp="1"/>
          </p:cNvSpPr>
          <p:nvPr>
            <p:ph type="ctrTitle"/>
          </p:nvPr>
        </p:nvSpPr>
        <p:spPr>
          <a:xfrm>
            <a:off x="304801" y="238835"/>
            <a:ext cx="9144000" cy="954965"/>
          </a:xfrm>
        </p:spPr>
        <p:txBody>
          <a:bodyPr>
            <a:normAutofit/>
          </a:bodyPr>
          <a:lstStyle/>
          <a:p>
            <a:pPr algn="l"/>
            <a:r>
              <a:rPr lang="en-US" sz="4800" b="1" dirty="0"/>
              <a:t>Self Management</a:t>
            </a:r>
            <a:endParaRPr lang="en-GB" sz="4800" b="1" dirty="0"/>
          </a:p>
        </p:txBody>
      </p:sp>
      <p:sp>
        <p:nvSpPr>
          <p:cNvPr id="6" name="TextBox 5">
            <a:extLst>
              <a:ext uri="{FF2B5EF4-FFF2-40B4-BE49-F238E27FC236}">
                <a16:creationId xmlns:a16="http://schemas.microsoft.com/office/drawing/2014/main" id="{2A609478-D84C-BBD1-59F2-0313A1611B6E}"/>
              </a:ext>
            </a:extLst>
          </p:cNvPr>
          <p:cNvSpPr txBox="1"/>
          <p:nvPr/>
        </p:nvSpPr>
        <p:spPr>
          <a:xfrm>
            <a:off x="2800137" y="1572675"/>
            <a:ext cx="8309553" cy="369332"/>
          </a:xfrm>
          <a:prstGeom prst="rect">
            <a:avLst/>
          </a:prstGeom>
          <a:noFill/>
        </p:spPr>
        <p:txBody>
          <a:bodyPr wrap="square">
            <a:spAutoFit/>
          </a:bodyPr>
          <a:lstStyle/>
          <a:p>
            <a:r>
              <a:rPr lang="en-US" dirty="0"/>
              <a:t>Goleman defines positive outlook as “the ability to see the positive in people</a:t>
            </a:r>
            <a:endParaRPr lang="en-US" b="0" i="0" dirty="0">
              <a:solidFill>
                <a:srgbClr val="232C3B"/>
              </a:solidFill>
              <a:effectLst/>
              <a:latin typeface="Inter"/>
            </a:endParaRPr>
          </a:p>
        </p:txBody>
      </p:sp>
      <p:sp>
        <p:nvSpPr>
          <p:cNvPr id="7" name="TextBox 6">
            <a:extLst>
              <a:ext uri="{FF2B5EF4-FFF2-40B4-BE49-F238E27FC236}">
                <a16:creationId xmlns:a16="http://schemas.microsoft.com/office/drawing/2014/main" id="{3FFD7CC2-980F-B8CD-B021-268A7A6BF5E1}"/>
              </a:ext>
            </a:extLst>
          </p:cNvPr>
          <p:cNvSpPr txBox="1"/>
          <p:nvPr/>
        </p:nvSpPr>
        <p:spPr>
          <a:xfrm>
            <a:off x="304801" y="1437263"/>
            <a:ext cx="5686424" cy="461665"/>
          </a:xfrm>
          <a:prstGeom prst="rect">
            <a:avLst/>
          </a:prstGeom>
          <a:noFill/>
        </p:spPr>
        <p:txBody>
          <a:bodyPr wrap="square">
            <a:spAutoFit/>
          </a:bodyPr>
          <a:lstStyle/>
          <a:p>
            <a:r>
              <a:rPr lang="en-GB" sz="2400" u="sng" dirty="0"/>
              <a:t>Positive Outlook</a:t>
            </a:r>
            <a:endParaRPr lang="en-GB" sz="2400" u="sng" dirty="0">
              <a:latin typeface="Arial"/>
            </a:endParaRPr>
          </a:p>
        </p:txBody>
      </p:sp>
      <p:sp>
        <p:nvSpPr>
          <p:cNvPr id="4" name="TextBox 3">
            <a:extLst>
              <a:ext uri="{FF2B5EF4-FFF2-40B4-BE49-F238E27FC236}">
                <a16:creationId xmlns:a16="http://schemas.microsoft.com/office/drawing/2014/main" id="{EB307161-A5B9-D05A-D0DA-19F1511EE22D}"/>
              </a:ext>
            </a:extLst>
          </p:cNvPr>
          <p:cNvSpPr txBox="1"/>
          <p:nvPr/>
        </p:nvSpPr>
        <p:spPr>
          <a:xfrm>
            <a:off x="671224" y="4685160"/>
            <a:ext cx="10849551" cy="1200329"/>
          </a:xfrm>
          <a:prstGeom prst="rect">
            <a:avLst/>
          </a:prstGeom>
          <a:noFill/>
        </p:spPr>
        <p:txBody>
          <a:bodyPr wrap="square">
            <a:spAutoFit/>
          </a:bodyPr>
          <a:lstStyle/>
          <a:p>
            <a:r>
              <a:rPr lang="en-US" dirty="0">
                <a:solidFill>
                  <a:srgbClr val="232C3B"/>
                </a:solidFill>
                <a:latin typeface="Inter"/>
              </a:rPr>
              <a:t>If you make a mistake at work and you learn from it, despite the potential outcomes, the positive is that you learned and have an opportunity to avoid that mistake again. </a:t>
            </a:r>
            <a:r>
              <a:rPr lang="en-US" b="0" i="0" dirty="0">
                <a:solidFill>
                  <a:srgbClr val="232C3B"/>
                </a:solidFill>
                <a:effectLst/>
                <a:latin typeface="Inter"/>
              </a:rPr>
              <a:t> </a:t>
            </a:r>
          </a:p>
          <a:p>
            <a:endParaRPr lang="en-US" dirty="0">
              <a:solidFill>
                <a:srgbClr val="232C3B"/>
              </a:solidFill>
              <a:latin typeface="Inter"/>
            </a:endParaRPr>
          </a:p>
          <a:p>
            <a:r>
              <a:rPr lang="en-US" dirty="0">
                <a:solidFill>
                  <a:srgbClr val="232C3B"/>
                </a:solidFill>
                <a:latin typeface="Inter"/>
              </a:rPr>
              <a:t>The more you practice being positive the more you feed your reward cycle (see next slide)</a:t>
            </a:r>
          </a:p>
        </p:txBody>
      </p:sp>
      <p:graphicFrame>
        <p:nvGraphicFramePr>
          <p:cNvPr id="3" name="Diagram 2">
            <a:extLst>
              <a:ext uri="{FF2B5EF4-FFF2-40B4-BE49-F238E27FC236}">
                <a16:creationId xmlns:a16="http://schemas.microsoft.com/office/drawing/2014/main" id="{9EABE84C-FD69-F0F2-951D-7DC111C9E9D5}"/>
              </a:ext>
            </a:extLst>
          </p:cNvPr>
          <p:cNvGraphicFramePr/>
          <p:nvPr>
            <p:extLst>
              <p:ext uri="{D42A27DB-BD31-4B8C-83A1-F6EECF244321}">
                <p14:modId xmlns:p14="http://schemas.microsoft.com/office/powerpoint/2010/main" val="285842256"/>
              </p:ext>
            </p:extLst>
          </p:nvPr>
        </p:nvGraphicFramePr>
        <p:xfrm>
          <a:off x="-1401118" y="1925763"/>
          <a:ext cx="5043055" cy="3456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554CAED8-89C9-0F2D-334B-09BD154E7D43}"/>
              </a:ext>
            </a:extLst>
          </p:cNvPr>
          <p:cNvSpPr txBox="1"/>
          <p:nvPr/>
        </p:nvSpPr>
        <p:spPr>
          <a:xfrm>
            <a:off x="2052206" y="1898928"/>
            <a:ext cx="8844394" cy="2585323"/>
          </a:xfrm>
          <a:prstGeom prst="rect">
            <a:avLst/>
          </a:prstGeom>
          <a:noFill/>
        </p:spPr>
        <p:txBody>
          <a:bodyPr wrap="square">
            <a:spAutoFit/>
          </a:bodyPr>
          <a:lstStyle/>
          <a:p>
            <a:r>
              <a:rPr lang="en-US" dirty="0"/>
              <a:t>in situations and events. It means persistence in pursuing goals despite setbacks and obstacles, you can see the opportunity in situations where others would see a setback that could be devastating, at least for them.”</a:t>
            </a:r>
          </a:p>
          <a:p>
            <a:endParaRPr lang="en-US" b="0" i="0" dirty="0">
              <a:solidFill>
                <a:srgbClr val="232C3B"/>
              </a:solidFill>
              <a:effectLst/>
              <a:latin typeface="Inter"/>
            </a:endParaRPr>
          </a:p>
          <a:p>
            <a:r>
              <a:rPr lang="en-US" b="0" i="0" dirty="0">
                <a:solidFill>
                  <a:srgbClr val="232C3B"/>
                </a:solidFill>
                <a:effectLst/>
                <a:latin typeface="Inter"/>
              </a:rPr>
              <a:t>We all have rotten days and good days in life, in and out of work. The author considers this competency from work and out of work angles.</a:t>
            </a:r>
            <a:r>
              <a:rPr lang="en-US" dirty="0">
                <a:solidFill>
                  <a:srgbClr val="232C3B"/>
                </a:solidFill>
                <a:latin typeface="Inter"/>
              </a:rPr>
              <a:t> </a:t>
            </a:r>
          </a:p>
          <a:p>
            <a:endParaRPr lang="en-US" dirty="0">
              <a:solidFill>
                <a:srgbClr val="232C3B"/>
              </a:solidFill>
              <a:latin typeface="Inter"/>
            </a:endParaRPr>
          </a:p>
          <a:p>
            <a:r>
              <a:rPr lang="en-US" dirty="0">
                <a:solidFill>
                  <a:srgbClr val="232C3B"/>
                </a:solidFill>
                <a:latin typeface="Inter"/>
              </a:rPr>
              <a:t>Once again, we can train ourselves/brains to be more positive and to seek the positives in all situations. </a:t>
            </a:r>
          </a:p>
        </p:txBody>
      </p:sp>
    </p:spTree>
    <p:extLst>
      <p:ext uri="{BB962C8B-B14F-4D97-AF65-F5344CB8AC3E}">
        <p14:creationId xmlns:p14="http://schemas.microsoft.com/office/powerpoint/2010/main" val="3158833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54ECC-DB95-88BC-209A-B5E735746C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EF7559-69BA-4D37-05C7-F1FA267C3D40}"/>
              </a:ext>
            </a:extLst>
          </p:cNvPr>
          <p:cNvSpPr>
            <a:spLocks noGrp="1"/>
          </p:cNvSpPr>
          <p:nvPr>
            <p:ph type="ctrTitle"/>
          </p:nvPr>
        </p:nvSpPr>
        <p:spPr>
          <a:xfrm>
            <a:off x="304801" y="238835"/>
            <a:ext cx="9144000" cy="954965"/>
          </a:xfrm>
        </p:spPr>
        <p:txBody>
          <a:bodyPr>
            <a:normAutofit/>
          </a:bodyPr>
          <a:lstStyle/>
          <a:p>
            <a:pPr algn="l"/>
            <a:r>
              <a:rPr lang="en-US" sz="4800" b="1" dirty="0"/>
              <a:t>The reward cycle and learning </a:t>
            </a:r>
            <a:endParaRPr lang="en-GB" sz="4800" b="1" dirty="0"/>
          </a:p>
        </p:txBody>
      </p:sp>
      <p:sp>
        <p:nvSpPr>
          <p:cNvPr id="9" name="TextBox 8">
            <a:extLst>
              <a:ext uri="{FF2B5EF4-FFF2-40B4-BE49-F238E27FC236}">
                <a16:creationId xmlns:a16="http://schemas.microsoft.com/office/drawing/2014/main" id="{8FC0B190-64EA-F039-B9E7-00E1A2B11BA7}"/>
              </a:ext>
            </a:extLst>
          </p:cNvPr>
          <p:cNvSpPr txBox="1"/>
          <p:nvPr/>
        </p:nvSpPr>
        <p:spPr>
          <a:xfrm>
            <a:off x="516219" y="1384300"/>
            <a:ext cx="10637556" cy="923330"/>
          </a:xfrm>
          <a:prstGeom prst="rect">
            <a:avLst/>
          </a:prstGeom>
          <a:noFill/>
        </p:spPr>
        <p:txBody>
          <a:bodyPr wrap="square">
            <a:spAutoFit/>
          </a:bodyPr>
          <a:lstStyle/>
          <a:p>
            <a:r>
              <a:rPr lang="en-US" dirty="0"/>
              <a:t>This is a VERY simplified explanation of the reward cycle for the purposes of better understanding how we learn best</a:t>
            </a:r>
          </a:p>
          <a:p>
            <a:endParaRPr lang="en-US" dirty="0">
              <a:solidFill>
                <a:srgbClr val="232C3B"/>
              </a:solidFill>
              <a:latin typeface="Inter"/>
            </a:endParaRPr>
          </a:p>
        </p:txBody>
      </p:sp>
      <p:sp>
        <p:nvSpPr>
          <p:cNvPr id="16" name="TextBox 15">
            <a:extLst>
              <a:ext uri="{FF2B5EF4-FFF2-40B4-BE49-F238E27FC236}">
                <a16:creationId xmlns:a16="http://schemas.microsoft.com/office/drawing/2014/main" id="{A3252AC5-9A5D-E562-47E5-D961DE615412}"/>
              </a:ext>
            </a:extLst>
          </p:cNvPr>
          <p:cNvSpPr txBox="1"/>
          <p:nvPr/>
        </p:nvSpPr>
        <p:spPr>
          <a:xfrm>
            <a:off x="516219" y="4769446"/>
            <a:ext cx="10637556" cy="1200329"/>
          </a:xfrm>
          <a:prstGeom prst="rect">
            <a:avLst/>
          </a:prstGeom>
          <a:noFill/>
        </p:spPr>
        <p:txBody>
          <a:bodyPr wrap="square">
            <a:spAutoFit/>
          </a:bodyPr>
          <a:lstStyle/>
          <a:p>
            <a:endParaRPr lang="en-US" dirty="0"/>
          </a:p>
          <a:p>
            <a:r>
              <a:rPr lang="en-US" dirty="0"/>
              <a:t>The burst of dopamine sends a signal to the prefrontal cortex (the part of the brain involved in decision-making and planning), which helps us link the reward to what we did to get it and makes us more likely to repeat this </a:t>
            </a:r>
            <a:r>
              <a:rPr lang="en-US" dirty="0" err="1"/>
              <a:t>behaviour</a:t>
            </a:r>
            <a:r>
              <a:rPr lang="en-US" dirty="0"/>
              <a:t>.</a:t>
            </a:r>
            <a:endParaRPr lang="en-US" dirty="0">
              <a:solidFill>
                <a:srgbClr val="232C3B"/>
              </a:solidFill>
              <a:latin typeface="Inter"/>
            </a:endParaRPr>
          </a:p>
        </p:txBody>
      </p:sp>
      <p:pic>
        <p:nvPicPr>
          <p:cNvPr id="18" name="Picture 17">
            <a:extLst>
              <a:ext uri="{FF2B5EF4-FFF2-40B4-BE49-F238E27FC236}">
                <a16:creationId xmlns:a16="http://schemas.microsoft.com/office/drawing/2014/main" id="{08D1F96E-7E95-9FBA-F2CE-9B0EFD1A48EB}"/>
              </a:ext>
            </a:extLst>
          </p:cNvPr>
          <p:cNvPicPr>
            <a:picLocks noChangeAspect="1"/>
          </p:cNvPicPr>
          <p:nvPr/>
        </p:nvPicPr>
        <p:blipFill>
          <a:blip r:embed="rId2"/>
          <a:stretch>
            <a:fillRect/>
          </a:stretch>
        </p:blipFill>
        <p:spPr>
          <a:xfrm>
            <a:off x="6867525" y="1815778"/>
            <a:ext cx="4562474" cy="2331689"/>
          </a:xfrm>
          <a:prstGeom prst="rect">
            <a:avLst/>
          </a:prstGeom>
        </p:spPr>
      </p:pic>
      <p:sp>
        <p:nvSpPr>
          <p:cNvPr id="20" name="TextBox 19">
            <a:extLst>
              <a:ext uri="{FF2B5EF4-FFF2-40B4-BE49-F238E27FC236}">
                <a16:creationId xmlns:a16="http://schemas.microsoft.com/office/drawing/2014/main" id="{1CF7ACBC-6668-B4AE-977E-0E544689531C}"/>
              </a:ext>
            </a:extLst>
          </p:cNvPr>
          <p:cNvSpPr txBox="1"/>
          <p:nvPr/>
        </p:nvSpPr>
        <p:spPr>
          <a:xfrm>
            <a:off x="8379618" y="4209613"/>
            <a:ext cx="6100762" cy="369332"/>
          </a:xfrm>
          <a:prstGeom prst="rect">
            <a:avLst/>
          </a:prstGeom>
          <a:noFill/>
        </p:spPr>
        <p:txBody>
          <a:bodyPr wrap="square">
            <a:spAutoFit/>
          </a:bodyPr>
          <a:lstStyle/>
          <a:p>
            <a:r>
              <a:rPr lang="en-GB" i="1" dirty="0"/>
              <a:t>ar.inspiredpencil.com</a:t>
            </a:r>
          </a:p>
        </p:txBody>
      </p:sp>
      <p:sp>
        <p:nvSpPr>
          <p:cNvPr id="15" name="TextBox 14">
            <a:extLst>
              <a:ext uri="{FF2B5EF4-FFF2-40B4-BE49-F238E27FC236}">
                <a16:creationId xmlns:a16="http://schemas.microsoft.com/office/drawing/2014/main" id="{E4B74859-30FB-73EC-61F9-8294EF484345}"/>
              </a:ext>
            </a:extLst>
          </p:cNvPr>
          <p:cNvSpPr txBox="1"/>
          <p:nvPr/>
        </p:nvSpPr>
        <p:spPr>
          <a:xfrm>
            <a:off x="516219" y="2094923"/>
            <a:ext cx="6922806" cy="2862322"/>
          </a:xfrm>
          <a:prstGeom prst="rect">
            <a:avLst/>
          </a:prstGeom>
          <a:noFill/>
        </p:spPr>
        <p:txBody>
          <a:bodyPr wrap="square">
            <a:spAutoFit/>
          </a:bodyPr>
          <a:lstStyle/>
          <a:p>
            <a:r>
              <a:rPr lang="en-US" dirty="0">
                <a:solidFill>
                  <a:srgbClr val="232C3B"/>
                </a:solidFill>
                <a:latin typeface="Inter"/>
              </a:rPr>
              <a:t>When the brain receives a stimulus from one of our senses or from an internal thought The hippocampus provides context from past experience and the amygdala adds emotional significance. </a:t>
            </a:r>
          </a:p>
          <a:p>
            <a:endParaRPr lang="en-US" dirty="0">
              <a:solidFill>
                <a:srgbClr val="232C3B"/>
              </a:solidFill>
              <a:latin typeface="Inter"/>
            </a:endParaRPr>
          </a:p>
          <a:p>
            <a:r>
              <a:rPr lang="en-US" dirty="0">
                <a:solidFill>
                  <a:srgbClr val="232C3B"/>
                </a:solidFill>
                <a:latin typeface="Inter"/>
              </a:rPr>
              <a:t>If the stimulus is recognized as rewarding neurons are stimulated to release dopamine, which is one of many neurotransmitters (transmitting signals throughout our brain and body). </a:t>
            </a:r>
          </a:p>
          <a:p>
            <a:endParaRPr lang="en-US" dirty="0">
              <a:solidFill>
                <a:srgbClr val="232C3B"/>
              </a:solidFill>
              <a:latin typeface="Inter"/>
            </a:endParaRPr>
          </a:p>
          <a:p>
            <a:r>
              <a:rPr lang="en-US" dirty="0"/>
              <a:t>In another part of the brain the dopamine produces changes in neurons that correspond to feelings of pleasure and reward. </a:t>
            </a:r>
          </a:p>
        </p:txBody>
      </p:sp>
    </p:spTree>
    <p:extLst>
      <p:ext uri="{BB962C8B-B14F-4D97-AF65-F5344CB8AC3E}">
        <p14:creationId xmlns:p14="http://schemas.microsoft.com/office/powerpoint/2010/main" val="3777628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33FF3-0D6B-DBB5-6F86-8C580280D7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12DF74-3A53-D313-9EFF-368672B671CB}"/>
              </a:ext>
            </a:extLst>
          </p:cNvPr>
          <p:cNvSpPr>
            <a:spLocks noGrp="1"/>
          </p:cNvSpPr>
          <p:nvPr>
            <p:ph type="ctrTitle"/>
          </p:nvPr>
        </p:nvSpPr>
        <p:spPr>
          <a:xfrm>
            <a:off x="304801" y="238835"/>
            <a:ext cx="9144000" cy="954965"/>
          </a:xfrm>
        </p:spPr>
        <p:txBody>
          <a:bodyPr>
            <a:normAutofit/>
          </a:bodyPr>
          <a:lstStyle/>
          <a:p>
            <a:pPr algn="l"/>
            <a:r>
              <a:rPr lang="en-US" sz="4800" b="1" dirty="0"/>
              <a:t>Social Awareness</a:t>
            </a:r>
            <a:endParaRPr lang="en-GB" sz="4800" b="1" dirty="0"/>
          </a:p>
        </p:txBody>
      </p:sp>
      <p:sp>
        <p:nvSpPr>
          <p:cNvPr id="6" name="TextBox 5">
            <a:extLst>
              <a:ext uri="{FF2B5EF4-FFF2-40B4-BE49-F238E27FC236}">
                <a16:creationId xmlns:a16="http://schemas.microsoft.com/office/drawing/2014/main" id="{0409F3F0-5A82-F70A-C8EE-802F520366F8}"/>
              </a:ext>
            </a:extLst>
          </p:cNvPr>
          <p:cNvSpPr txBox="1"/>
          <p:nvPr/>
        </p:nvSpPr>
        <p:spPr>
          <a:xfrm>
            <a:off x="1893456" y="1495712"/>
            <a:ext cx="9365672" cy="2585323"/>
          </a:xfrm>
          <a:prstGeom prst="rect">
            <a:avLst/>
          </a:prstGeom>
          <a:noFill/>
        </p:spPr>
        <p:txBody>
          <a:bodyPr wrap="square">
            <a:spAutoFit/>
          </a:bodyPr>
          <a:lstStyle/>
          <a:p>
            <a:r>
              <a:rPr lang="en-US" dirty="0"/>
              <a:t>Empathy is your ability to put yourself in somebody else's position and to understand their emotional state. This capability is a complex series of interactions between different parts of your brain, and is shaped by our own experiences.  </a:t>
            </a:r>
          </a:p>
          <a:p>
            <a:endParaRPr lang="en-US" dirty="0">
              <a:solidFill>
                <a:srgbClr val="232C3B"/>
              </a:solidFill>
              <a:latin typeface="Inter"/>
            </a:endParaRPr>
          </a:p>
          <a:p>
            <a:r>
              <a:rPr lang="en-US" dirty="0">
                <a:solidFill>
                  <a:srgbClr val="232C3B"/>
                </a:solidFill>
                <a:latin typeface="Inter"/>
              </a:rPr>
              <a:t>If you have never experienced grief from the death of a family member it is difficult to understand the emotions of others in this situation, however you have been sad, and this helps to transpose yourself into their position. </a:t>
            </a:r>
          </a:p>
          <a:p>
            <a:endParaRPr lang="en-US" dirty="0">
              <a:solidFill>
                <a:srgbClr val="232C3B"/>
              </a:solidFill>
              <a:latin typeface="Inter"/>
            </a:endParaRPr>
          </a:p>
          <a:p>
            <a:endParaRPr lang="en-US" b="0" i="0" dirty="0">
              <a:solidFill>
                <a:srgbClr val="232C3B"/>
              </a:solidFill>
              <a:effectLst/>
              <a:latin typeface="Inter"/>
            </a:endParaRPr>
          </a:p>
        </p:txBody>
      </p:sp>
      <p:sp>
        <p:nvSpPr>
          <p:cNvPr id="7" name="TextBox 6">
            <a:extLst>
              <a:ext uri="{FF2B5EF4-FFF2-40B4-BE49-F238E27FC236}">
                <a16:creationId xmlns:a16="http://schemas.microsoft.com/office/drawing/2014/main" id="{965E721B-21F1-52EF-4B38-9A3D6152D690}"/>
              </a:ext>
            </a:extLst>
          </p:cNvPr>
          <p:cNvSpPr txBox="1"/>
          <p:nvPr/>
        </p:nvSpPr>
        <p:spPr>
          <a:xfrm>
            <a:off x="304801" y="1437263"/>
            <a:ext cx="5686424" cy="461665"/>
          </a:xfrm>
          <a:prstGeom prst="rect">
            <a:avLst/>
          </a:prstGeom>
          <a:noFill/>
        </p:spPr>
        <p:txBody>
          <a:bodyPr wrap="square">
            <a:spAutoFit/>
          </a:bodyPr>
          <a:lstStyle/>
          <a:p>
            <a:r>
              <a:rPr lang="en-GB" sz="2400" u="sng" dirty="0"/>
              <a:t>Empathy</a:t>
            </a:r>
            <a:endParaRPr lang="en-GB" sz="2400" u="sng" dirty="0">
              <a:latin typeface="Arial"/>
            </a:endParaRPr>
          </a:p>
        </p:txBody>
      </p:sp>
      <p:sp>
        <p:nvSpPr>
          <p:cNvPr id="4" name="TextBox 3">
            <a:extLst>
              <a:ext uri="{FF2B5EF4-FFF2-40B4-BE49-F238E27FC236}">
                <a16:creationId xmlns:a16="http://schemas.microsoft.com/office/drawing/2014/main" id="{CC042ABD-6163-ECBE-67ED-E93B0A1A7EEB}"/>
              </a:ext>
            </a:extLst>
          </p:cNvPr>
          <p:cNvSpPr txBox="1"/>
          <p:nvPr/>
        </p:nvSpPr>
        <p:spPr>
          <a:xfrm>
            <a:off x="409576" y="3816318"/>
            <a:ext cx="10849551" cy="2031325"/>
          </a:xfrm>
          <a:prstGeom prst="rect">
            <a:avLst/>
          </a:prstGeom>
          <a:noFill/>
        </p:spPr>
        <p:txBody>
          <a:bodyPr wrap="square">
            <a:spAutoFit/>
          </a:bodyPr>
          <a:lstStyle/>
          <a:p>
            <a:r>
              <a:rPr lang="en-US" dirty="0">
                <a:solidFill>
                  <a:srgbClr val="232C3B"/>
                </a:solidFill>
                <a:latin typeface="Inter"/>
              </a:rPr>
              <a:t>Without empathy, we cannot hope to interact with those around us at work and out of work, reacting in an appropriate manner.  </a:t>
            </a:r>
          </a:p>
          <a:p>
            <a:endParaRPr lang="en-US" dirty="0">
              <a:solidFill>
                <a:srgbClr val="232C3B"/>
              </a:solidFill>
              <a:latin typeface="Inter"/>
            </a:endParaRPr>
          </a:p>
          <a:p>
            <a:r>
              <a:rPr lang="en-US" dirty="0">
                <a:solidFill>
                  <a:srgbClr val="232C3B"/>
                </a:solidFill>
                <a:latin typeface="Inter"/>
              </a:rPr>
              <a:t>Just as someone may be sad, they may also be angry at not receiving the bonus they think they deserved. If you miss this clue, then you may well just anger the person more through an unsympathetic conversations full of facts and emotion.  As you work through your career, empathy will be critical with peers, reports and those you report to, as we all have emotional states that can be triggered by multiple factors in and out of work.</a:t>
            </a:r>
          </a:p>
        </p:txBody>
      </p:sp>
      <p:graphicFrame>
        <p:nvGraphicFramePr>
          <p:cNvPr id="3" name="Diagram 2">
            <a:extLst>
              <a:ext uri="{FF2B5EF4-FFF2-40B4-BE49-F238E27FC236}">
                <a16:creationId xmlns:a16="http://schemas.microsoft.com/office/drawing/2014/main" id="{CE016BAC-C5C4-A4B4-DCAA-B35DEAAAFCA1}"/>
              </a:ext>
            </a:extLst>
          </p:cNvPr>
          <p:cNvGraphicFramePr/>
          <p:nvPr>
            <p:extLst>
              <p:ext uri="{D42A27DB-BD31-4B8C-83A1-F6EECF244321}">
                <p14:modId xmlns:p14="http://schemas.microsoft.com/office/powerpoint/2010/main" val="1379778330"/>
              </p:ext>
            </p:extLst>
          </p:nvPr>
        </p:nvGraphicFramePr>
        <p:xfrm>
          <a:off x="-1025236" y="1898928"/>
          <a:ext cx="3916218" cy="1904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4489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F8350-C300-31F2-E0C2-8F128CED18D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FCE8A37-BB9E-AA0C-095F-CC48C884CF63}"/>
              </a:ext>
            </a:extLst>
          </p:cNvPr>
          <p:cNvPicPr>
            <a:picLocks noChangeAspect="1"/>
          </p:cNvPicPr>
          <p:nvPr/>
        </p:nvPicPr>
        <p:blipFill>
          <a:blip r:embed="rId2"/>
          <a:stretch>
            <a:fillRect/>
          </a:stretch>
        </p:blipFill>
        <p:spPr>
          <a:xfrm>
            <a:off x="472757" y="1655465"/>
            <a:ext cx="2313121" cy="1721665"/>
          </a:xfrm>
          <a:prstGeom prst="rect">
            <a:avLst/>
          </a:prstGeom>
        </p:spPr>
      </p:pic>
      <p:sp>
        <p:nvSpPr>
          <p:cNvPr id="2" name="Title 1">
            <a:extLst>
              <a:ext uri="{FF2B5EF4-FFF2-40B4-BE49-F238E27FC236}">
                <a16:creationId xmlns:a16="http://schemas.microsoft.com/office/drawing/2014/main" id="{5CBFD2C0-6F67-196B-9B07-D0633424AED5}"/>
              </a:ext>
            </a:extLst>
          </p:cNvPr>
          <p:cNvSpPr>
            <a:spLocks noGrp="1"/>
          </p:cNvSpPr>
          <p:nvPr>
            <p:ph type="ctrTitle"/>
          </p:nvPr>
        </p:nvSpPr>
        <p:spPr>
          <a:xfrm>
            <a:off x="304801" y="238835"/>
            <a:ext cx="9144000" cy="954965"/>
          </a:xfrm>
        </p:spPr>
        <p:txBody>
          <a:bodyPr>
            <a:normAutofit/>
          </a:bodyPr>
          <a:lstStyle/>
          <a:p>
            <a:pPr algn="l"/>
            <a:r>
              <a:rPr lang="en-US" sz="4800" b="1" dirty="0"/>
              <a:t>Social Awareness</a:t>
            </a:r>
            <a:endParaRPr lang="en-GB" sz="4800" b="1" dirty="0"/>
          </a:p>
        </p:txBody>
      </p:sp>
      <p:sp>
        <p:nvSpPr>
          <p:cNvPr id="6" name="TextBox 5">
            <a:extLst>
              <a:ext uri="{FF2B5EF4-FFF2-40B4-BE49-F238E27FC236}">
                <a16:creationId xmlns:a16="http://schemas.microsoft.com/office/drawing/2014/main" id="{AE21B12E-3865-9BAD-204E-4299428FD06A}"/>
              </a:ext>
            </a:extLst>
          </p:cNvPr>
          <p:cNvSpPr txBox="1"/>
          <p:nvPr/>
        </p:nvSpPr>
        <p:spPr>
          <a:xfrm>
            <a:off x="3061252" y="1495712"/>
            <a:ext cx="8197875" cy="2862322"/>
          </a:xfrm>
          <a:prstGeom prst="rect">
            <a:avLst/>
          </a:prstGeom>
          <a:noFill/>
        </p:spPr>
        <p:txBody>
          <a:bodyPr wrap="square">
            <a:spAutoFit/>
          </a:bodyPr>
          <a:lstStyle/>
          <a:p>
            <a:r>
              <a:rPr lang="en-US" dirty="0"/>
              <a:t>The Author puts Empathy, next to Compassion. Compassion is our ability to not only </a:t>
            </a:r>
            <a:r>
              <a:rPr lang="en-US" dirty="0" err="1"/>
              <a:t>empathise</a:t>
            </a:r>
            <a:r>
              <a:rPr lang="en-US" dirty="0"/>
              <a:t>, but feel a sense of “</a:t>
            </a:r>
            <a:r>
              <a:rPr lang="en-US" dirty="0" err="1"/>
              <a:t>togerthness</a:t>
            </a:r>
            <a:r>
              <a:rPr lang="en-US" dirty="0"/>
              <a:t>” in the emotion of another. </a:t>
            </a:r>
          </a:p>
          <a:p>
            <a:endParaRPr lang="en-US" dirty="0"/>
          </a:p>
          <a:p>
            <a:r>
              <a:rPr lang="en-US" dirty="0"/>
              <a:t>Empathy and compassion do not require you to know a person or a group of people, but to understand, through your own experience their emotional states. </a:t>
            </a:r>
          </a:p>
          <a:p>
            <a:endParaRPr lang="en-US" dirty="0">
              <a:solidFill>
                <a:srgbClr val="232C3B"/>
              </a:solidFill>
              <a:latin typeface="Inter"/>
            </a:endParaRPr>
          </a:p>
          <a:p>
            <a:r>
              <a:rPr lang="en-US" dirty="0">
                <a:solidFill>
                  <a:srgbClr val="232C3B"/>
                </a:solidFill>
                <a:latin typeface="Inter"/>
              </a:rPr>
              <a:t>Recent studies have shown that the right Supramarginal gyrus (in the brain) is responsible for helping us to be able to distinguish our emotions from another persons. It enables “me” to decouple for “you” or “them”.</a:t>
            </a:r>
          </a:p>
          <a:p>
            <a:endParaRPr lang="en-US" b="0" i="0" dirty="0">
              <a:solidFill>
                <a:srgbClr val="232C3B"/>
              </a:solidFill>
              <a:effectLst/>
              <a:latin typeface="Inter"/>
            </a:endParaRPr>
          </a:p>
        </p:txBody>
      </p:sp>
      <p:sp>
        <p:nvSpPr>
          <p:cNvPr id="7" name="TextBox 6">
            <a:extLst>
              <a:ext uri="{FF2B5EF4-FFF2-40B4-BE49-F238E27FC236}">
                <a16:creationId xmlns:a16="http://schemas.microsoft.com/office/drawing/2014/main" id="{40FEDE46-ABB1-457A-7BC0-CDF01E555249}"/>
              </a:ext>
            </a:extLst>
          </p:cNvPr>
          <p:cNvSpPr txBox="1"/>
          <p:nvPr/>
        </p:nvSpPr>
        <p:spPr>
          <a:xfrm>
            <a:off x="304801" y="1130253"/>
            <a:ext cx="5686424" cy="461665"/>
          </a:xfrm>
          <a:prstGeom prst="rect">
            <a:avLst/>
          </a:prstGeom>
          <a:noFill/>
        </p:spPr>
        <p:txBody>
          <a:bodyPr wrap="square">
            <a:spAutoFit/>
          </a:bodyPr>
          <a:lstStyle/>
          <a:p>
            <a:r>
              <a:rPr lang="en-GB" sz="2400" u="sng" dirty="0"/>
              <a:t>Empathy &amp; Compassion</a:t>
            </a:r>
            <a:endParaRPr lang="en-GB" sz="2400" u="sng" dirty="0">
              <a:latin typeface="Arial"/>
            </a:endParaRPr>
          </a:p>
        </p:txBody>
      </p:sp>
      <p:sp>
        <p:nvSpPr>
          <p:cNvPr id="4" name="TextBox 3">
            <a:extLst>
              <a:ext uri="{FF2B5EF4-FFF2-40B4-BE49-F238E27FC236}">
                <a16:creationId xmlns:a16="http://schemas.microsoft.com/office/drawing/2014/main" id="{D87C290A-35C7-4DBC-B411-989F2F830F11}"/>
              </a:ext>
            </a:extLst>
          </p:cNvPr>
          <p:cNvSpPr txBox="1"/>
          <p:nvPr/>
        </p:nvSpPr>
        <p:spPr>
          <a:xfrm>
            <a:off x="304801" y="4173368"/>
            <a:ext cx="10849551" cy="1477328"/>
          </a:xfrm>
          <a:prstGeom prst="rect">
            <a:avLst/>
          </a:prstGeom>
          <a:noFill/>
        </p:spPr>
        <p:txBody>
          <a:bodyPr wrap="square">
            <a:spAutoFit/>
          </a:bodyPr>
          <a:lstStyle/>
          <a:p>
            <a:r>
              <a:rPr lang="en-US" dirty="0">
                <a:solidFill>
                  <a:srgbClr val="232C3B"/>
                </a:solidFill>
                <a:latin typeface="Inter"/>
              </a:rPr>
              <a:t>When we take quick decisions, we are far less likely to be able to understands another person's emotions within that process, which means that empathy needs careful considered decisions to be made.  </a:t>
            </a:r>
          </a:p>
          <a:p>
            <a:endParaRPr lang="en-US" dirty="0">
              <a:solidFill>
                <a:srgbClr val="232C3B"/>
              </a:solidFill>
              <a:latin typeface="Inter"/>
            </a:endParaRPr>
          </a:p>
          <a:p>
            <a:r>
              <a:rPr lang="en-US" dirty="0">
                <a:solidFill>
                  <a:srgbClr val="232C3B"/>
                </a:solidFill>
                <a:latin typeface="Inter"/>
              </a:rPr>
              <a:t>How we </a:t>
            </a:r>
            <a:r>
              <a:rPr lang="en-US" dirty="0" err="1">
                <a:solidFill>
                  <a:srgbClr val="232C3B"/>
                </a:solidFill>
                <a:latin typeface="Inter"/>
              </a:rPr>
              <a:t>empathise</a:t>
            </a:r>
            <a:r>
              <a:rPr lang="en-US" dirty="0">
                <a:solidFill>
                  <a:srgbClr val="232C3B"/>
                </a:solidFill>
                <a:latin typeface="Inter"/>
              </a:rPr>
              <a:t> and show compassion could be a presentation all of its own, owing to this complex subject, but we need to move on. </a:t>
            </a:r>
          </a:p>
        </p:txBody>
      </p:sp>
    </p:spTree>
    <p:extLst>
      <p:ext uri="{BB962C8B-B14F-4D97-AF65-F5344CB8AC3E}">
        <p14:creationId xmlns:p14="http://schemas.microsoft.com/office/powerpoint/2010/main" val="2312648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23D6C-ADAD-FC2A-6FC8-13E955F3AE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B7F692-85FD-F3B7-41E1-EC05D37C02A3}"/>
              </a:ext>
            </a:extLst>
          </p:cNvPr>
          <p:cNvSpPr>
            <a:spLocks noGrp="1"/>
          </p:cNvSpPr>
          <p:nvPr>
            <p:ph type="ctrTitle"/>
          </p:nvPr>
        </p:nvSpPr>
        <p:spPr>
          <a:xfrm>
            <a:off x="304801" y="238835"/>
            <a:ext cx="9144000" cy="954965"/>
          </a:xfrm>
        </p:spPr>
        <p:txBody>
          <a:bodyPr>
            <a:normAutofit/>
          </a:bodyPr>
          <a:lstStyle/>
          <a:p>
            <a:pPr algn="l"/>
            <a:r>
              <a:rPr lang="en-US" sz="4800" b="1" dirty="0"/>
              <a:t>Social Awareness</a:t>
            </a:r>
            <a:endParaRPr lang="en-GB" sz="4800" b="1" dirty="0"/>
          </a:p>
        </p:txBody>
      </p:sp>
      <p:sp>
        <p:nvSpPr>
          <p:cNvPr id="7" name="TextBox 6">
            <a:extLst>
              <a:ext uri="{FF2B5EF4-FFF2-40B4-BE49-F238E27FC236}">
                <a16:creationId xmlns:a16="http://schemas.microsoft.com/office/drawing/2014/main" id="{EDEF6C6F-67B4-F837-FDCE-E460FD453BD3}"/>
              </a:ext>
            </a:extLst>
          </p:cNvPr>
          <p:cNvSpPr txBox="1"/>
          <p:nvPr/>
        </p:nvSpPr>
        <p:spPr>
          <a:xfrm>
            <a:off x="304801" y="1437263"/>
            <a:ext cx="5686424" cy="461665"/>
          </a:xfrm>
          <a:prstGeom prst="rect">
            <a:avLst/>
          </a:prstGeom>
          <a:noFill/>
        </p:spPr>
        <p:txBody>
          <a:bodyPr wrap="square">
            <a:spAutoFit/>
          </a:bodyPr>
          <a:lstStyle/>
          <a:p>
            <a:r>
              <a:rPr lang="en-GB" sz="2400" u="sng" dirty="0"/>
              <a:t>Organisational awareness</a:t>
            </a:r>
            <a:endParaRPr lang="en-GB" sz="2400" u="sng" dirty="0">
              <a:latin typeface="Arial"/>
            </a:endParaRPr>
          </a:p>
        </p:txBody>
      </p:sp>
      <p:sp>
        <p:nvSpPr>
          <p:cNvPr id="4" name="TextBox 3">
            <a:extLst>
              <a:ext uri="{FF2B5EF4-FFF2-40B4-BE49-F238E27FC236}">
                <a16:creationId xmlns:a16="http://schemas.microsoft.com/office/drawing/2014/main" id="{51B2E40B-1B41-7BD6-57C0-0C9C49000BA1}"/>
              </a:ext>
            </a:extLst>
          </p:cNvPr>
          <p:cNvSpPr txBox="1"/>
          <p:nvPr/>
        </p:nvSpPr>
        <p:spPr>
          <a:xfrm>
            <a:off x="1923636" y="2071030"/>
            <a:ext cx="5543962" cy="646331"/>
          </a:xfrm>
          <a:prstGeom prst="rect">
            <a:avLst/>
          </a:prstGeom>
          <a:noFill/>
        </p:spPr>
        <p:txBody>
          <a:bodyPr wrap="square">
            <a:spAutoFit/>
          </a:bodyPr>
          <a:lstStyle/>
          <a:p>
            <a:r>
              <a:rPr lang="en-US" dirty="0">
                <a:solidFill>
                  <a:srgbClr val="232C3B"/>
                </a:solidFill>
                <a:latin typeface="Inter"/>
              </a:rPr>
              <a:t>understand the dynamics of an </a:t>
            </a:r>
            <a:r>
              <a:rPr lang="en-US" dirty="0" err="1">
                <a:solidFill>
                  <a:srgbClr val="232C3B"/>
                </a:solidFill>
                <a:latin typeface="Inter"/>
              </a:rPr>
              <a:t>organisation</a:t>
            </a:r>
            <a:r>
              <a:rPr lang="en-US" dirty="0">
                <a:solidFill>
                  <a:srgbClr val="232C3B"/>
                </a:solidFill>
                <a:latin typeface="Inter"/>
              </a:rPr>
              <a:t>, that can be complex. </a:t>
            </a:r>
          </a:p>
        </p:txBody>
      </p:sp>
      <p:graphicFrame>
        <p:nvGraphicFramePr>
          <p:cNvPr id="3" name="Diagram 2">
            <a:extLst>
              <a:ext uri="{FF2B5EF4-FFF2-40B4-BE49-F238E27FC236}">
                <a16:creationId xmlns:a16="http://schemas.microsoft.com/office/drawing/2014/main" id="{FD34F289-8453-9BC1-8387-8CA18FBE09BF}"/>
              </a:ext>
            </a:extLst>
          </p:cNvPr>
          <p:cNvGraphicFramePr/>
          <p:nvPr>
            <p:extLst>
              <p:ext uri="{D42A27DB-BD31-4B8C-83A1-F6EECF244321}">
                <p14:modId xmlns:p14="http://schemas.microsoft.com/office/powerpoint/2010/main" val="3235640640"/>
              </p:ext>
            </p:extLst>
          </p:nvPr>
        </p:nvGraphicFramePr>
        <p:xfrm>
          <a:off x="7664436" y="550253"/>
          <a:ext cx="3586119" cy="256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6292B6C-186B-754E-A997-5D9B1A49183C}"/>
              </a:ext>
            </a:extLst>
          </p:cNvPr>
          <p:cNvSpPr txBox="1"/>
          <p:nvPr/>
        </p:nvSpPr>
        <p:spPr>
          <a:xfrm>
            <a:off x="304801" y="3769083"/>
            <a:ext cx="10765733" cy="1754326"/>
          </a:xfrm>
          <a:prstGeom prst="rect">
            <a:avLst/>
          </a:prstGeom>
          <a:noFill/>
        </p:spPr>
        <p:txBody>
          <a:bodyPr wrap="square">
            <a:spAutoFit/>
          </a:bodyPr>
          <a:lstStyle/>
          <a:p>
            <a:r>
              <a:rPr lang="en-US" dirty="0">
                <a:solidFill>
                  <a:srgbClr val="232C3B"/>
                </a:solidFill>
                <a:latin typeface="Inter"/>
              </a:rPr>
              <a:t>You can ask yourself a mountain of questions to gain this understanding, however there will never be a substitute for engaging and observing the dynamics. Some will become aware of the </a:t>
            </a:r>
            <a:r>
              <a:rPr lang="en-US" dirty="0" err="1">
                <a:solidFill>
                  <a:srgbClr val="232C3B"/>
                </a:solidFill>
                <a:latin typeface="Inter"/>
              </a:rPr>
              <a:t>organisations</a:t>
            </a:r>
            <a:r>
              <a:rPr lang="en-US" dirty="0">
                <a:solidFill>
                  <a:srgbClr val="232C3B"/>
                </a:solidFill>
                <a:latin typeface="Inter"/>
              </a:rPr>
              <a:t> dynamic quickly and others not so quickly. </a:t>
            </a:r>
          </a:p>
          <a:p>
            <a:endParaRPr lang="en-US" dirty="0">
              <a:solidFill>
                <a:srgbClr val="232C3B"/>
              </a:solidFill>
              <a:latin typeface="Inter"/>
            </a:endParaRPr>
          </a:p>
          <a:p>
            <a:r>
              <a:rPr lang="en-US" dirty="0">
                <a:solidFill>
                  <a:srgbClr val="232C3B"/>
                </a:solidFill>
                <a:latin typeface="Inter"/>
              </a:rPr>
              <a:t>This competence is routed in self awareness, being aware of your emotional state and observing others, occasionally having to silence your response to better understand how others respond to others. </a:t>
            </a:r>
          </a:p>
        </p:txBody>
      </p:sp>
      <p:sp>
        <p:nvSpPr>
          <p:cNvPr id="9" name="TextBox 8">
            <a:extLst>
              <a:ext uri="{FF2B5EF4-FFF2-40B4-BE49-F238E27FC236}">
                <a16:creationId xmlns:a16="http://schemas.microsoft.com/office/drawing/2014/main" id="{44897045-343F-CAA3-CEA2-3AEA2E4F2232}"/>
              </a:ext>
            </a:extLst>
          </p:cNvPr>
          <p:cNvSpPr txBox="1"/>
          <p:nvPr/>
        </p:nvSpPr>
        <p:spPr>
          <a:xfrm>
            <a:off x="3808759" y="1526884"/>
            <a:ext cx="3754919" cy="646331"/>
          </a:xfrm>
          <a:prstGeom prst="rect">
            <a:avLst/>
          </a:prstGeom>
          <a:noFill/>
        </p:spPr>
        <p:txBody>
          <a:bodyPr wrap="square">
            <a:spAutoFit/>
          </a:bodyPr>
          <a:lstStyle/>
          <a:p>
            <a:r>
              <a:rPr lang="en-US" dirty="0">
                <a:solidFill>
                  <a:srgbClr val="232C3B"/>
                </a:solidFill>
                <a:latin typeface="Inter"/>
              </a:rPr>
              <a:t>Unless you work for you alone, devoid of contact with others, you need to</a:t>
            </a:r>
          </a:p>
        </p:txBody>
      </p:sp>
      <p:sp>
        <p:nvSpPr>
          <p:cNvPr id="10" name="TextBox 9">
            <a:extLst>
              <a:ext uri="{FF2B5EF4-FFF2-40B4-BE49-F238E27FC236}">
                <a16:creationId xmlns:a16="http://schemas.microsoft.com/office/drawing/2014/main" id="{DBF78D7A-61DA-C90D-176C-7323F580E07E}"/>
              </a:ext>
            </a:extLst>
          </p:cNvPr>
          <p:cNvSpPr txBox="1"/>
          <p:nvPr/>
        </p:nvSpPr>
        <p:spPr>
          <a:xfrm>
            <a:off x="1923636" y="2468794"/>
            <a:ext cx="9335490" cy="923330"/>
          </a:xfrm>
          <a:prstGeom prst="rect">
            <a:avLst/>
          </a:prstGeom>
          <a:noFill/>
        </p:spPr>
        <p:txBody>
          <a:bodyPr wrap="square">
            <a:spAutoFit/>
          </a:bodyPr>
          <a:lstStyle/>
          <a:p>
            <a:endParaRPr lang="en-US" dirty="0">
              <a:solidFill>
                <a:srgbClr val="232C3B"/>
              </a:solidFill>
              <a:latin typeface="Inter"/>
            </a:endParaRPr>
          </a:p>
          <a:p>
            <a:r>
              <a:rPr lang="en-US" dirty="0">
                <a:solidFill>
                  <a:srgbClr val="232C3B"/>
                </a:solidFill>
                <a:latin typeface="Inter"/>
              </a:rPr>
              <a:t>There are multiple cross relationships between teams, functions and levels, and this dynamic is impossible to write down </a:t>
            </a:r>
          </a:p>
        </p:txBody>
      </p:sp>
      <p:graphicFrame>
        <p:nvGraphicFramePr>
          <p:cNvPr id="6" name="Diagram 5">
            <a:extLst>
              <a:ext uri="{FF2B5EF4-FFF2-40B4-BE49-F238E27FC236}">
                <a16:creationId xmlns:a16="http://schemas.microsoft.com/office/drawing/2014/main" id="{39B86D7E-1BD0-6B12-9792-1FAED7E1EDCF}"/>
              </a:ext>
            </a:extLst>
          </p:cNvPr>
          <p:cNvGraphicFramePr/>
          <p:nvPr>
            <p:extLst>
              <p:ext uri="{D42A27DB-BD31-4B8C-83A1-F6EECF244321}">
                <p14:modId xmlns:p14="http://schemas.microsoft.com/office/powerpoint/2010/main" val="2709245682"/>
              </p:ext>
            </p:extLst>
          </p:nvPr>
        </p:nvGraphicFramePr>
        <p:xfrm>
          <a:off x="-871078" y="1864759"/>
          <a:ext cx="3916218" cy="19043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2" name="Straight Arrow Connector 11">
            <a:extLst>
              <a:ext uri="{FF2B5EF4-FFF2-40B4-BE49-F238E27FC236}">
                <a16:creationId xmlns:a16="http://schemas.microsoft.com/office/drawing/2014/main" id="{283EB7AB-E7EF-EA4C-77FD-75042714876E}"/>
              </a:ext>
            </a:extLst>
          </p:cNvPr>
          <p:cNvCxnSpPr/>
          <p:nvPr/>
        </p:nvCxnSpPr>
        <p:spPr>
          <a:xfrm>
            <a:off x="9578109" y="1126836"/>
            <a:ext cx="923636" cy="7044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24C3212-B783-3460-82C9-87D380B72410}"/>
              </a:ext>
            </a:extLst>
          </p:cNvPr>
          <p:cNvCxnSpPr/>
          <p:nvPr/>
        </p:nvCxnSpPr>
        <p:spPr>
          <a:xfrm flipV="1">
            <a:off x="8515927" y="1831297"/>
            <a:ext cx="1145309" cy="56289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768130B-AC79-44E7-4D46-2CDBC0626924}"/>
              </a:ext>
            </a:extLst>
          </p:cNvPr>
          <p:cNvCxnSpPr/>
          <p:nvPr/>
        </p:nvCxnSpPr>
        <p:spPr>
          <a:xfrm>
            <a:off x="7860145" y="1898928"/>
            <a:ext cx="0" cy="39169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14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20402-3C78-AEE4-A069-D222C1D3C9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4C31F1-4CCB-4E86-A1F6-54A1EF11F9AF}"/>
              </a:ext>
            </a:extLst>
          </p:cNvPr>
          <p:cNvSpPr>
            <a:spLocks noGrp="1"/>
          </p:cNvSpPr>
          <p:nvPr>
            <p:ph type="ctrTitle"/>
          </p:nvPr>
        </p:nvSpPr>
        <p:spPr>
          <a:xfrm>
            <a:off x="351600" y="283579"/>
            <a:ext cx="9144000" cy="1037221"/>
          </a:xfrm>
        </p:spPr>
        <p:txBody>
          <a:bodyPr>
            <a:normAutofit/>
          </a:bodyPr>
          <a:lstStyle/>
          <a:p>
            <a:pPr algn="l"/>
            <a:r>
              <a:rPr lang="en-US" sz="4800" b="1" dirty="0"/>
              <a:t>Learning objectives</a:t>
            </a:r>
            <a:endParaRPr lang="en-GB" sz="4800" b="1" dirty="0"/>
          </a:p>
        </p:txBody>
      </p:sp>
      <p:sp>
        <p:nvSpPr>
          <p:cNvPr id="4" name="TextBox 3">
            <a:extLst>
              <a:ext uri="{FF2B5EF4-FFF2-40B4-BE49-F238E27FC236}">
                <a16:creationId xmlns:a16="http://schemas.microsoft.com/office/drawing/2014/main" id="{08668077-8255-5D82-017A-C8577E6606E4}"/>
              </a:ext>
            </a:extLst>
          </p:cNvPr>
          <p:cNvSpPr txBox="1"/>
          <p:nvPr/>
        </p:nvSpPr>
        <p:spPr>
          <a:xfrm>
            <a:off x="595991" y="1477379"/>
            <a:ext cx="10774374" cy="2708434"/>
          </a:xfrm>
          <a:prstGeom prst="rect">
            <a:avLst/>
          </a:prstGeom>
          <a:noFill/>
        </p:spPr>
        <p:txBody>
          <a:bodyPr wrap="square">
            <a:spAutoFit/>
          </a:bodyPr>
          <a:lstStyle/>
          <a:p>
            <a:pPr algn="l">
              <a:spcAft>
                <a:spcPts val="1200"/>
              </a:spcAft>
              <a:buNone/>
            </a:pPr>
            <a:r>
              <a:rPr lang="en-US" sz="2000" b="0" i="0" dirty="0">
                <a:solidFill>
                  <a:srgbClr val="232C3B"/>
                </a:solidFill>
                <a:effectLst/>
                <a:latin typeface="Inter"/>
              </a:rPr>
              <a:t>Understand the elements of emotional intelligence (referred to as EQ)</a:t>
            </a:r>
          </a:p>
          <a:p>
            <a:pPr algn="l">
              <a:spcAft>
                <a:spcPts val="1200"/>
              </a:spcAft>
              <a:buNone/>
            </a:pPr>
            <a:r>
              <a:rPr lang="en-US" sz="2000" b="0" i="0" dirty="0">
                <a:solidFill>
                  <a:srgbClr val="232C3B"/>
                </a:solidFill>
                <a:effectLst/>
                <a:latin typeface="Inter"/>
              </a:rPr>
              <a:t>To be able to apply the elements </a:t>
            </a:r>
            <a:r>
              <a:rPr lang="en-US" sz="2000" dirty="0">
                <a:solidFill>
                  <a:srgbClr val="232C3B"/>
                </a:solidFill>
                <a:latin typeface="Inter"/>
              </a:rPr>
              <a:t>in and out of work</a:t>
            </a:r>
          </a:p>
          <a:p>
            <a:pPr algn="l">
              <a:spcAft>
                <a:spcPts val="1200"/>
              </a:spcAft>
              <a:buNone/>
            </a:pPr>
            <a:r>
              <a:rPr lang="en-US" sz="2000" b="0" i="0" dirty="0">
                <a:solidFill>
                  <a:srgbClr val="232C3B"/>
                </a:solidFill>
                <a:effectLst/>
                <a:latin typeface="Inter"/>
              </a:rPr>
              <a:t>To understand methods to assess yourself objectively on your level of emotional intell</a:t>
            </a:r>
            <a:r>
              <a:rPr lang="en-US" sz="2000" dirty="0">
                <a:solidFill>
                  <a:srgbClr val="232C3B"/>
                </a:solidFill>
                <a:latin typeface="Inter"/>
              </a:rPr>
              <a:t>igence</a:t>
            </a:r>
          </a:p>
          <a:p>
            <a:pPr algn="l">
              <a:spcAft>
                <a:spcPts val="1200"/>
              </a:spcAft>
              <a:buNone/>
            </a:pPr>
            <a:r>
              <a:rPr lang="en-US" sz="2000" b="0" i="0" dirty="0">
                <a:solidFill>
                  <a:srgbClr val="232C3B"/>
                </a:solidFill>
                <a:effectLst/>
                <a:latin typeface="Inter"/>
              </a:rPr>
              <a:t>To understand methods to invite others to assess you objectively</a:t>
            </a:r>
          </a:p>
          <a:p>
            <a:pPr algn="l">
              <a:spcAft>
                <a:spcPts val="1200"/>
              </a:spcAft>
              <a:buNone/>
            </a:pPr>
            <a:r>
              <a:rPr lang="en-US" sz="2000" b="0" i="0" dirty="0">
                <a:solidFill>
                  <a:srgbClr val="232C3B"/>
                </a:solidFill>
                <a:effectLst/>
                <a:latin typeface="Inter"/>
              </a:rPr>
              <a:t>To being able to learn the elements on emotionally intelligence through knowledge and experience</a:t>
            </a:r>
          </a:p>
          <a:p>
            <a:pPr algn="l">
              <a:spcAft>
                <a:spcPts val="1200"/>
              </a:spcAft>
              <a:buNone/>
            </a:pPr>
            <a:r>
              <a:rPr lang="en-US" sz="2000" dirty="0">
                <a:solidFill>
                  <a:srgbClr val="232C3B"/>
                </a:solidFill>
                <a:latin typeface="Inter"/>
              </a:rPr>
              <a:t>To be able to define your own journey to improve your emotional intelligence</a:t>
            </a:r>
            <a:endParaRPr lang="en-US" sz="2000" b="0" i="0" dirty="0">
              <a:solidFill>
                <a:srgbClr val="232C3B"/>
              </a:solidFill>
              <a:effectLst/>
              <a:latin typeface="Inter"/>
            </a:endParaRPr>
          </a:p>
        </p:txBody>
      </p:sp>
    </p:spTree>
    <p:extLst>
      <p:ext uri="{BB962C8B-B14F-4D97-AF65-F5344CB8AC3E}">
        <p14:creationId xmlns:p14="http://schemas.microsoft.com/office/powerpoint/2010/main" val="2144609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F0275-0EEB-037A-C819-304F87704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13DC49-DABE-E586-E05C-842860D4616B}"/>
              </a:ext>
            </a:extLst>
          </p:cNvPr>
          <p:cNvSpPr>
            <a:spLocks noGrp="1"/>
          </p:cNvSpPr>
          <p:nvPr>
            <p:ph type="ctrTitle"/>
          </p:nvPr>
        </p:nvSpPr>
        <p:spPr>
          <a:xfrm>
            <a:off x="304801" y="238835"/>
            <a:ext cx="9144000" cy="954965"/>
          </a:xfrm>
        </p:spPr>
        <p:txBody>
          <a:bodyPr>
            <a:normAutofit/>
          </a:bodyPr>
          <a:lstStyle/>
          <a:p>
            <a:pPr algn="l"/>
            <a:r>
              <a:rPr lang="en-US" sz="4800" b="1" dirty="0"/>
              <a:t>Relationship management</a:t>
            </a:r>
            <a:endParaRPr lang="en-GB" sz="4800" b="1" dirty="0"/>
          </a:p>
        </p:txBody>
      </p:sp>
      <p:sp>
        <p:nvSpPr>
          <p:cNvPr id="7" name="TextBox 6">
            <a:extLst>
              <a:ext uri="{FF2B5EF4-FFF2-40B4-BE49-F238E27FC236}">
                <a16:creationId xmlns:a16="http://schemas.microsoft.com/office/drawing/2014/main" id="{EEC18698-3BE4-2E38-39B1-53191301A573}"/>
              </a:ext>
            </a:extLst>
          </p:cNvPr>
          <p:cNvSpPr txBox="1"/>
          <p:nvPr/>
        </p:nvSpPr>
        <p:spPr>
          <a:xfrm>
            <a:off x="304801" y="1437263"/>
            <a:ext cx="5686424" cy="461665"/>
          </a:xfrm>
          <a:prstGeom prst="rect">
            <a:avLst/>
          </a:prstGeom>
          <a:noFill/>
        </p:spPr>
        <p:txBody>
          <a:bodyPr wrap="square">
            <a:spAutoFit/>
          </a:bodyPr>
          <a:lstStyle/>
          <a:p>
            <a:r>
              <a:rPr lang="en-GB" sz="2400" u="sng" dirty="0"/>
              <a:t>Inspirational Leader</a:t>
            </a:r>
            <a:endParaRPr lang="en-GB" sz="2400" u="sng" dirty="0">
              <a:latin typeface="Arial"/>
            </a:endParaRPr>
          </a:p>
        </p:txBody>
      </p:sp>
      <p:sp>
        <p:nvSpPr>
          <p:cNvPr id="5" name="TextBox 4">
            <a:extLst>
              <a:ext uri="{FF2B5EF4-FFF2-40B4-BE49-F238E27FC236}">
                <a16:creationId xmlns:a16="http://schemas.microsoft.com/office/drawing/2014/main" id="{3DC3BF4E-CBE2-239A-6ACE-0CB44074E13C}"/>
              </a:ext>
            </a:extLst>
          </p:cNvPr>
          <p:cNvSpPr txBox="1"/>
          <p:nvPr/>
        </p:nvSpPr>
        <p:spPr>
          <a:xfrm>
            <a:off x="390524" y="5295524"/>
            <a:ext cx="10601325" cy="646331"/>
          </a:xfrm>
          <a:prstGeom prst="rect">
            <a:avLst/>
          </a:prstGeom>
          <a:noFill/>
        </p:spPr>
        <p:txBody>
          <a:bodyPr wrap="square">
            <a:spAutoFit/>
          </a:bodyPr>
          <a:lstStyle/>
          <a:p>
            <a:r>
              <a:rPr lang="en-US" dirty="0">
                <a:solidFill>
                  <a:srgbClr val="232C3B"/>
                </a:solidFill>
                <a:latin typeface="Inter"/>
              </a:rPr>
              <a:t>Influential leaders also surround themselves with alternate views, ensuring that there is challenge and continuous learning and innovation. Inspirational leaders are emotionally mature.  </a:t>
            </a:r>
          </a:p>
        </p:txBody>
      </p:sp>
      <p:sp>
        <p:nvSpPr>
          <p:cNvPr id="9" name="TextBox 8">
            <a:extLst>
              <a:ext uri="{FF2B5EF4-FFF2-40B4-BE49-F238E27FC236}">
                <a16:creationId xmlns:a16="http://schemas.microsoft.com/office/drawing/2014/main" id="{723C3E35-E347-477A-F5B8-F11157FBAD6F}"/>
              </a:ext>
            </a:extLst>
          </p:cNvPr>
          <p:cNvSpPr txBox="1"/>
          <p:nvPr/>
        </p:nvSpPr>
        <p:spPr>
          <a:xfrm>
            <a:off x="3148013" y="1539849"/>
            <a:ext cx="8098735" cy="1200329"/>
          </a:xfrm>
          <a:prstGeom prst="rect">
            <a:avLst/>
          </a:prstGeom>
          <a:noFill/>
        </p:spPr>
        <p:txBody>
          <a:bodyPr wrap="square">
            <a:spAutoFit/>
          </a:bodyPr>
          <a:lstStyle/>
          <a:p>
            <a:r>
              <a:rPr lang="en-US" dirty="0">
                <a:solidFill>
                  <a:srgbClr val="232C3B"/>
                </a:solidFill>
                <a:latin typeface="Inter"/>
              </a:rPr>
              <a:t>This slide could easily be 10 slides or more on its own as a subject.</a:t>
            </a:r>
          </a:p>
          <a:p>
            <a:r>
              <a:rPr lang="en-US" dirty="0">
                <a:solidFill>
                  <a:srgbClr val="232C3B"/>
                </a:solidFill>
                <a:latin typeface="Inter"/>
              </a:rPr>
              <a:t> </a:t>
            </a:r>
          </a:p>
          <a:p>
            <a:endParaRPr lang="en-US" dirty="0">
              <a:solidFill>
                <a:srgbClr val="232C3B"/>
              </a:solidFill>
              <a:latin typeface="Inter"/>
            </a:endParaRPr>
          </a:p>
          <a:p>
            <a:endParaRPr lang="en-US" dirty="0">
              <a:solidFill>
                <a:srgbClr val="232C3B"/>
              </a:solidFill>
              <a:latin typeface="Inter"/>
            </a:endParaRPr>
          </a:p>
        </p:txBody>
      </p:sp>
      <p:sp>
        <p:nvSpPr>
          <p:cNvPr id="12" name="TextBox 11">
            <a:extLst>
              <a:ext uri="{FF2B5EF4-FFF2-40B4-BE49-F238E27FC236}">
                <a16:creationId xmlns:a16="http://schemas.microsoft.com/office/drawing/2014/main" id="{76BAAED8-48A6-2FA1-B040-45EAE5FB4EE6}"/>
              </a:ext>
            </a:extLst>
          </p:cNvPr>
          <p:cNvSpPr txBox="1"/>
          <p:nvPr/>
        </p:nvSpPr>
        <p:spPr>
          <a:xfrm>
            <a:off x="1933575" y="1950221"/>
            <a:ext cx="9201150" cy="3139321"/>
          </a:xfrm>
          <a:prstGeom prst="rect">
            <a:avLst/>
          </a:prstGeom>
          <a:noFill/>
        </p:spPr>
        <p:txBody>
          <a:bodyPr wrap="square">
            <a:spAutoFit/>
          </a:bodyPr>
          <a:lstStyle/>
          <a:p>
            <a:r>
              <a:rPr lang="en-US" dirty="0">
                <a:solidFill>
                  <a:srgbClr val="232C3B"/>
                </a:solidFill>
                <a:latin typeface="Inter"/>
              </a:rPr>
              <a:t>The easiest way to start on this subject as an individual is to think of a leader in business, and I purposely stick to business, who is greatly admired by many people because of their ability to help people and businesses grow, and who bring “good” to the world. </a:t>
            </a:r>
          </a:p>
          <a:p>
            <a:endParaRPr lang="en-US" dirty="0">
              <a:solidFill>
                <a:srgbClr val="232C3B"/>
              </a:solidFill>
              <a:latin typeface="Inter"/>
            </a:endParaRPr>
          </a:p>
          <a:p>
            <a:r>
              <a:rPr lang="en-US" dirty="0">
                <a:solidFill>
                  <a:srgbClr val="232C3B"/>
                </a:solidFill>
                <a:latin typeface="Inter"/>
              </a:rPr>
              <a:t>Kathy Lockwood in Forbes (Forbes.com) talks about 6 traits of inspirational leaders</a:t>
            </a:r>
          </a:p>
          <a:p>
            <a:r>
              <a:rPr lang="en-GB" dirty="0"/>
              <a:t>1</a:t>
            </a:r>
            <a:r>
              <a:rPr lang="en-GB" dirty="0">
                <a:latin typeface="Inter"/>
              </a:rPr>
              <a:t>. They are calm in stressful situations.</a:t>
            </a:r>
          </a:p>
          <a:p>
            <a:r>
              <a:rPr lang="en-GB" dirty="0">
                <a:latin typeface="Inter"/>
              </a:rPr>
              <a:t>2. They show their human side.</a:t>
            </a:r>
          </a:p>
          <a:p>
            <a:r>
              <a:rPr lang="en-GB" dirty="0">
                <a:latin typeface="Inter"/>
              </a:rPr>
              <a:t>3. They listen </a:t>
            </a:r>
            <a:r>
              <a:rPr lang="en-GB" i="1" dirty="0">
                <a:latin typeface="Inter"/>
              </a:rPr>
              <a:t>and accept feedback</a:t>
            </a:r>
          </a:p>
          <a:p>
            <a:r>
              <a:rPr lang="en-GB" dirty="0">
                <a:latin typeface="Inter"/>
              </a:rPr>
              <a:t>4. They are resilient.</a:t>
            </a:r>
          </a:p>
          <a:p>
            <a:r>
              <a:rPr lang="en-GB" dirty="0">
                <a:latin typeface="Inter"/>
              </a:rPr>
              <a:t>5. They show integrity.</a:t>
            </a:r>
          </a:p>
          <a:p>
            <a:r>
              <a:rPr lang="en-GB" dirty="0">
                <a:latin typeface="Inter"/>
              </a:rPr>
              <a:t>6. They develop talent.</a:t>
            </a:r>
            <a:endParaRPr lang="en-US" dirty="0">
              <a:solidFill>
                <a:srgbClr val="232C3B"/>
              </a:solidFill>
              <a:latin typeface="Inter"/>
            </a:endParaRPr>
          </a:p>
        </p:txBody>
      </p:sp>
      <p:graphicFrame>
        <p:nvGraphicFramePr>
          <p:cNvPr id="3" name="Diagram 2">
            <a:extLst>
              <a:ext uri="{FF2B5EF4-FFF2-40B4-BE49-F238E27FC236}">
                <a16:creationId xmlns:a16="http://schemas.microsoft.com/office/drawing/2014/main" id="{08AAFE40-DF44-1D31-CA62-D91CA98315B6}"/>
              </a:ext>
            </a:extLst>
          </p:cNvPr>
          <p:cNvGraphicFramePr/>
          <p:nvPr/>
        </p:nvGraphicFramePr>
        <p:xfrm>
          <a:off x="-1721747" y="1898928"/>
          <a:ext cx="5686425" cy="3668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8F699467-7370-989B-734D-33CC4FF307E9}"/>
              </a:ext>
            </a:extLst>
          </p:cNvPr>
          <p:cNvSpPr txBox="1"/>
          <p:nvPr/>
        </p:nvSpPr>
        <p:spPr>
          <a:xfrm>
            <a:off x="5507727" y="3615773"/>
            <a:ext cx="5626997" cy="1200329"/>
          </a:xfrm>
          <a:prstGeom prst="rect">
            <a:avLst/>
          </a:prstGeom>
          <a:noFill/>
        </p:spPr>
        <p:txBody>
          <a:bodyPr wrap="square">
            <a:spAutoFit/>
          </a:bodyPr>
          <a:lstStyle/>
          <a:p>
            <a:r>
              <a:rPr lang="en-US" i="1" dirty="0">
                <a:solidFill>
                  <a:srgbClr val="232C3B"/>
                </a:solidFill>
                <a:latin typeface="Inter"/>
              </a:rPr>
              <a:t>The Author has added a 7</a:t>
            </a:r>
            <a:r>
              <a:rPr lang="en-US" i="1" baseline="30000" dirty="0">
                <a:solidFill>
                  <a:srgbClr val="232C3B"/>
                </a:solidFill>
                <a:latin typeface="Inter"/>
              </a:rPr>
              <a:t>th</a:t>
            </a:r>
            <a:r>
              <a:rPr lang="en-US" i="1" dirty="0">
                <a:solidFill>
                  <a:srgbClr val="232C3B"/>
                </a:solidFill>
                <a:latin typeface="Inter"/>
              </a:rPr>
              <a:t> and that is Passion. Passion for the business, the purpose of the business and a passion for developing people and enabling those they come into contact with to be successful. </a:t>
            </a:r>
          </a:p>
        </p:txBody>
      </p:sp>
    </p:spTree>
    <p:extLst>
      <p:ext uri="{BB962C8B-B14F-4D97-AF65-F5344CB8AC3E}">
        <p14:creationId xmlns:p14="http://schemas.microsoft.com/office/powerpoint/2010/main" val="343118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20199-53BF-6502-5119-3C67A05568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E52C29-40FD-4699-F298-98BD7D3A44A1}"/>
              </a:ext>
            </a:extLst>
          </p:cNvPr>
          <p:cNvSpPr>
            <a:spLocks noGrp="1"/>
          </p:cNvSpPr>
          <p:nvPr>
            <p:ph type="ctrTitle"/>
          </p:nvPr>
        </p:nvSpPr>
        <p:spPr>
          <a:xfrm>
            <a:off x="304801" y="238835"/>
            <a:ext cx="9144000" cy="954965"/>
          </a:xfrm>
        </p:spPr>
        <p:txBody>
          <a:bodyPr>
            <a:normAutofit/>
          </a:bodyPr>
          <a:lstStyle/>
          <a:p>
            <a:pPr algn="l"/>
            <a:r>
              <a:rPr lang="en-US" sz="4800" b="1" dirty="0"/>
              <a:t>Relationship management</a:t>
            </a:r>
            <a:endParaRPr lang="en-GB" sz="4800" b="1" dirty="0"/>
          </a:p>
        </p:txBody>
      </p:sp>
      <p:sp>
        <p:nvSpPr>
          <p:cNvPr id="7" name="TextBox 6">
            <a:extLst>
              <a:ext uri="{FF2B5EF4-FFF2-40B4-BE49-F238E27FC236}">
                <a16:creationId xmlns:a16="http://schemas.microsoft.com/office/drawing/2014/main" id="{2B4A82F1-EDE7-EF58-79B1-7D515C2BD1B0}"/>
              </a:ext>
            </a:extLst>
          </p:cNvPr>
          <p:cNvSpPr txBox="1"/>
          <p:nvPr/>
        </p:nvSpPr>
        <p:spPr>
          <a:xfrm>
            <a:off x="304801" y="1437263"/>
            <a:ext cx="5686424" cy="461665"/>
          </a:xfrm>
          <a:prstGeom prst="rect">
            <a:avLst/>
          </a:prstGeom>
          <a:noFill/>
        </p:spPr>
        <p:txBody>
          <a:bodyPr wrap="square">
            <a:spAutoFit/>
          </a:bodyPr>
          <a:lstStyle/>
          <a:p>
            <a:r>
              <a:rPr lang="en-GB" sz="2400" u="sng" dirty="0"/>
              <a:t>Influence</a:t>
            </a:r>
            <a:endParaRPr lang="en-GB" sz="2400" u="sng" dirty="0">
              <a:latin typeface="Arial"/>
            </a:endParaRPr>
          </a:p>
        </p:txBody>
      </p:sp>
      <p:sp>
        <p:nvSpPr>
          <p:cNvPr id="5" name="TextBox 4">
            <a:extLst>
              <a:ext uri="{FF2B5EF4-FFF2-40B4-BE49-F238E27FC236}">
                <a16:creationId xmlns:a16="http://schemas.microsoft.com/office/drawing/2014/main" id="{65D29F77-F7C4-EEF9-2583-77B201A8F27E}"/>
              </a:ext>
            </a:extLst>
          </p:cNvPr>
          <p:cNvSpPr txBox="1"/>
          <p:nvPr/>
        </p:nvSpPr>
        <p:spPr>
          <a:xfrm>
            <a:off x="2009775" y="4721662"/>
            <a:ext cx="9335370" cy="646331"/>
          </a:xfrm>
          <a:prstGeom prst="rect">
            <a:avLst/>
          </a:prstGeom>
          <a:noFill/>
        </p:spPr>
        <p:txBody>
          <a:bodyPr wrap="square">
            <a:spAutoFit/>
          </a:bodyPr>
          <a:lstStyle/>
          <a:p>
            <a:r>
              <a:rPr lang="en-US" dirty="0">
                <a:solidFill>
                  <a:srgbClr val="232C3B"/>
                </a:solidFill>
                <a:latin typeface="Inter"/>
              </a:rPr>
              <a:t>Your influence will also come from your Self Awareness and Social Awareness. Without these, it is difficult to be influential.   </a:t>
            </a:r>
          </a:p>
        </p:txBody>
      </p:sp>
      <p:sp>
        <p:nvSpPr>
          <p:cNvPr id="9" name="TextBox 8">
            <a:extLst>
              <a:ext uri="{FF2B5EF4-FFF2-40B4-BE49-F238E27FC236}">
                <a16:creationId xmlns:a16="http://schemas.microsoft.com/office/drawing/2014/main" id="{7B1F8D92-A9FA-7E34-0B8D-DFD4FF4AE88C}"/>
              </a:ext>
            </a:extLst>
          </p:cNvPr>
          <p:cNvSpPr txBox="1"/>
          <p:nvPr/>
        </p:nvSpPr>
        <p:spPr>
          <a:xfrm>
            <a:off x="2095501" y="1526884"/>
            <a:ext cx="8975034" cy="1754326"/>
          </a:xfrm>
          <a:prstGeom prst="rect">
            <a:avLst/>
          </a:prstGeom>
          <a:noFill/>
        </p:spPr>
        <p:txBody>
          <a:bodyPr wrap="square">
            <a:spAutoFit/>
          </a:bodyPr>
          <a:lstStyle/>
          <a:p>
            <a:r>
              <a:rPr lang="en-US" dirty="0">
                <a:solidFill>
                  <a:srgbClr val="232C3B"/>
                </a:solidFill>
                <a:latin typeface="Inter"/>
              </a:rPr>
              <a:t>Do other people want to do what you want them to, now or later. If the answer if “yes”, then you have influence. </a:t>
            </a:r>
          </a:p>
          <a:p>
            <a:endParaRPr lang="en-US" dirty="0">
              <a:solidFill>
                <a:srgbClr val="232C3B"/>
              </a:solidFill>
              <a:latin typeface="Inter"/>
            </a:endParaRPr>
          </a:p>
          <a:p>
            <a:r>
              <a:rPr lang="en-US" dirty="0">
                <a:solidFill>
                  <a:srgbClr val="232C3B"/>
                </a:solidFill>
                <a:latin typeface="Inter"/>
              </a:rPr>
              <a:t>Influence can be given through your position (positional influence), such as you are the manager, however this is by FAR the weakest of influence. </a:t>
            </a:r>
          </a:p>
          <a:p>
            <a:endParaRPr lang="en-US" dirty="0">
              <a:solidFill>
                <a:srgbClr val="232C3B"/>
              </a:solidFill>
              <a:latin typeface="Inter"/>
            </a:endParaRPr>
          </a:p>
        </p:txBody>
      </p:sp>
      <p:sp>
        <p:nvSpPr>
          <p:cNvPr id="12" name="TextBox 11">
            <a:extLst>
              <a:ext uri="{FF2B5EF4-FFF2-40B4-BE49-F238E27FC236}">
                <a16:creationId xmlns:a16="http://schemas.microsoft.com/office/drawing/2014/main" id="{C0F5FF0E-5F37-4DCF-A1F2-3DA9CB2FDD03}"/>
              </a:ext>
            </a:extLst>
          </p:cNvPr>
          <p:cNvSpPr txBox="1"/>
          <p:nvPr/>
        </p:nvSpPr>
        <p:spPr>
          <a:xfrm>
            <a:off x="2726634" y="3027430"/>
            <a:ext cx="6419022" cy="1754326"/>
          </a:xfrm>
          <a:prstGeom prst="rect">
            <a:avLst/>
          </a:prstGeom>
          <a:noFill/>
        </p:spPr>
        <p:txBody>
          <a:bodyPr wrap="square">
            <a:spAutoFit/>
          </a:bodyPr>
          <a:lstStyle/>
          <a:p>
            <a:r>
              <a:rPr lang="en-US" dirty="0"/>
              <a:t>Personal influence is much more powerful and can be characterized by </a:t>
            </a:r>
          </a:p>
          <a:p>
            <a:pPr marL="285750" indent="-285750">
              <a:buFont typeface="Arial" panose="020B0604020202020204" pitchFamily="34" charset="0"/>
              <a:buChar char="•"/>
            </a:pPr>
            <a:r>
              <a:rPr lang="en-US" dirty="0"/>
              <a:t>Effective communication skills</a:t>
            </a:r>
          </a:p>
          <a:p>
            <a:pPr marL="285750" indent="-285750">
              <a:buFont typeface="Arial" panose="020B0604020202020204" pitchFamily="34" charset="0"/>
              <a:buChar char="•"/>
            </a:pPr>
            <a:r>
              <a:rPr lang="en-US" dirty="0">
                <a:latin typeface="Inter"/>
              </a:rPr>
              <a:t>Ability to inspire action</a:t>
            </a:r>
          </a:p>
          <a:p>
            <a:pPr marL="285750" indent="-285750">
              <a:buFont typeface="Arial" panose="020B0604020202020204" pitchFamily="34" charset="0"/>
              <a:buChar char="•"/>
            </a:pPr>
            <a:r>
              <a:rPr lang="en-US" dirty="0">
                <a:latin typeface="Inter"/>
              </a:rPr>
              <a:t>Understands our culture</a:t>
            </a:r>
          </a:p>
          <a:p>
            <a:endParaRPr lang="en-US" dirty="0">
              <a:solidFill>
                <a:srgbClr val="232C3B"/>
              </a:solidFill>
              <a:latin typeface="Inter"/>
            </a:endParaRPr>
          </a:p>
        </p:txBody>
      </p:sp>
      <p:sp>
        <p:nvSpPr>
          <p:cNvPr id="13" name="TextBox 12">
            <a:extLst>
              <a:ext uri="{FF2B5EF4-FFF2-40B4-BE49-F238E27FC236}">
                <a16:creationId xmlns:a16="http://schemas.microsoft.com/office/drawing/2014/main" id="{E30035F0-ED06-C177-3793-7319CD2A46F7}"/>
              </a:ext>
            </a:extLst>
          </p:cNvPr>
          <p:cNvSpPr txBox="1"/>
          <p:nvPr/>
        </p:nvSpPr>
        <p:spPr>
          <a:xfrm>
            <a:off x="6249686" y="3429000"/>
            <a:ext cx="5095459" cy="1477328"/>
          </a:xfrm>
          <a:prstGeom prst="rect">
            <a:avLst/>
          </a:prstGeom>
          <a:noFill/>
        </p:spPr>
        <p:txBody>
          <a:bodyPr wrap="square">
            <a:spAutoFit/>
          </a:bodyPr>
          <a:lstStyle/>
          <a:p>
            <a:pPr marL="285750" indent="-285750">
              <a:buFont typeface="Arial" panose="020B0604020202020204" pitchFamily="34" charset="0"/>
              <a:buChar char="•"/>
            </a:pPr>
            <a:r>
              <a:rPr lang="en-US" dirty="0">
                <a:latin typeface="Inter"/>
              </a:rPr>
              <a:t>Upbeat and optimistic</a:t>
            </a:r>
          </a:p>
          <a:p>
            <a:pPr marL="285750" indent="-285750">
              <a:buFont typeface="Arial" panose="020B0604020202020204" pitchFamily="34" charset="0"/>
              <a:buChar char="•"/>
            </a:pPr>
            <a:r>
              <a:rPr lang="en-US" dirty="0">
                <a:latin typeface="Inter"/>
              </a:rPr>
              <a:t>Authenticity</a:t>
            </a:r>
          </a:p>
          <a:p>
            <a:pPr marL="285750" indent="-285750">
              <a:buFont typeface="Arial" panose="020B0604020202020204" pitchFamily="34" charset="0"/>
              <a:buChar char="•"/>
            </a:pPr>
            <a:r>
              <a:rPr lang="en-US" dirty="0">
                <a:latin typeface="Inter"/>
              </a:rPr>
              <a:t>Able to build collaboration &amp; unity</a:t>
            </a:r>
          </a:p>
          <a:p>
            <a:pPr marL="285750" indent="-285750">
              <a:buFont typeface="Arial" panose="020B0604020202020204" pitchFamily="34" charset="0"/>
              <a:buChar char="•"/>
            </a:pPr>
            <a:r>
              <a:rPr lang="en-US" dirty="0">
                <a:latin typeface="Inter"/>
              </a:rPr>
              <a:t>Solid ethical foundation</a:t>
            </a:r>
          </a:p>
          <a:p>
            <a:endParaRPr lang="en-US" dirty="0">
              <a:solidFill>
                <a:srgbClr val="232C3B"/>
              </a:solidFill>
              <a:latin typeface="Inter"/>
            </a:endParaRPr>
          </a:p>
        </p:txBody>
      </p:sp>
      <p:graphicFrame>
        <p:nvGraphicFramePr>
          <p:cNvPr id="3" name="Diagram 2">
            <a:extLst>
              <a:ext uri="{FF2B5EF4-FFF2-40B4-BE49-F238E27FC236}">
                <a16:creationId xmlns:a16="http://schemas.microsoft.com/office/drawing/2014/main" id="{938E92A5-CBFA-F74D-0199-76B994A1F2E9}"/>
              </a:ext>
            </a:extLst>
          </p:cNvPr>
          <p:cNvGraphicFramePr/>
          <p:nvPr>
            <p:extLst>
              <p:ext uri="{D42A27DB-BD31-4B8C-83A1-F6EECF244321}">
                <p14:modId xmlns:p14="http://schemas.microsoft.com/office/powerpoint/2010/main" val="47477853"/>
              </p:ext>
            </p:extLst>
          </p:nvPr>
        </p:nvGraphicFramePr>
        <p:xfrm>
          <a:off x="-1721747" y="1898928"/>
          <a:ext cx="5686425" cy="3668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739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18B6C-E04A-BAB2-7AF8-979CB0C96F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A3665B-22EE-B6E6-46D3-80C5A1C2C24D}"/>
              </a:ext>
            </a:extLst>
          </p:cNvPr>
          <p:cNvSpPr>
            <a:spLocks noGrp="1"/>
          </p:cNvSpPr>
          <p:nvPr>
            <p:ph type="ctrTitle"/>
          </p:nvPr>
        </p:nvSpPr>
        <p:spPr>
          <a:xfrm>
            <a:off x="304801" y="238835"/>
            <a:ext cx="9144000" cy="954965"/>
          </a:xfrm>
        </p:spPr>
        <p:txBody>
          <a:bodyPr>
            <a:normAutofit/>
          </a:bodyPr>
          <a:lstStyle/>
          <a:p>
            <a:pPr algn="l"/>
            <a:r>
              <a:rPr lang="en-US" sz="4800" b="1" dirty="0"/>
              <a:t>Relationship management</a:t>
            </a:r>
            <a:endParaRPr lang="en-GB" sz="4800" b="1" dirty="0"/>
          </a:p>
        </p:txBody>
      </p:sp>
      <p:sp>
        <p:nvSpPr>
          <p:cNvPr id="7" name="TextBox 6">
            <a:extLst>
              <a:ext uri="{FF2B5EF4-FFF2-40B4-BE49-F238E27FC236}">
                <a16:creationId xmlns:a16="http://schemas.microsoft.com/office/drawing/2014/main" id="{8FAA83DD-A44C-0EAE-871B-7C735180BE9A}"/>
              </a:ext>
            </a:extLst>
          </p:cNvPr>
          <p:cNvSpPr txBox="1"/>
          <p:nvPr/>
        </p:nvSpPr>
        <p:spPr>
          <a:xfrm>
            <a:off x="304801" y="1437263"/>
            <a:ext cx="5686424" cy="461665"/>
          </a:xfrm>
          <a:prstGeom prst="rect">
            <a:avLst/>
          </a:prstGeom>
          <a:noFill/>
        </p:spPr>
        <p:txBody>
          <a:bodyPr wrap="square">
            <a:spAutoFit/>
          </a:bodyPr>
          <a:lstStyle/>
          <a:p>
            <a:r>
              <a:rPr lang="en-GB" sz="2400" u="sng" dirty="0"/>
              <a:t>Coach &amp; Mentor</a:t>
            </a:r>
            <a:endParaRPr lang="en-GB" sz="2400" u="sng" dirty="0">
              <a:latin typeface="Arial"/>
            </a:endParaRPr>
          </a:p>
        </p:txBody>
      </p:sp>
      <p:sp>
        <p:nvSpPr>
          <p:cNvPr id="5" name="TextBox 4">
            <a:extLst>
              <a:ext uri="{FF2B5EF4-FFF2-40B4-BE49-F238E27FC236}">
                <a16:creationId xmlns:a16="http://schemas.microsoft.com/office/drawing/2014/main" id="{4E1EB114-0EB8-D1A0-14F1-64C28F6B6203}"/>
              </a:ext>
            </a:extLst>
          </p:cNvPr>
          <p:cNvSpPr txBox="1"/>
          <p:nvPr/>
        </p:nvSpPr>
        <p:spPr>
          <a:xfrm>
            <a:off x="1924050" y="2672688"/>
            <a:ext cx="9335370" cy="2585323"/>
          </a:xfrm>
          <a:prstGeom prst="rect">
            <a:avLst/>
          </a:prstGeom>
          <a:noFill/>
        </p:spPr>
        <p:txBody>
          <a:bodyPr wrap="square">
            <a:spAutoFit/>
          </a:bodyPr>
          <a:lstStyle/>
          <a:p>
            <a:r>
              <a:rPr lang="en-US" dirty="0">
                <a:solidFill>
                  <a:srgbClr val="232C3B"/>
                </a:solidFill>
                <a:latin typeface="Inter"/>
              </a:rPr>
              <a:t>Let’s use the term “coach” for simplicity. The simple question is would you like to learn from a person who thinks of themselves all the time and doesn’t actively listen, OR from somebody who is able to </a:t>
            </a:r>
            <a:r>
              <a:rPr lang="en-US" dirty="0" err="1">
                <a:solidFill>
                  <a:srgbClr val="232C3B"/>
                </a:solidFill>
                <a:latin typeface="Inter"/>
              </a:rPr>
              <a:t>empathise</a:t>
            </a:r>
            <a:r>
              <a:rPr lang="en-US" dirty="0">
                <a:solidFill>
                  <a:srgbClr val="232C3B"/>
                </a:solidFill>
                <a:latin typeface="Inter"/>
              </a:rPr>
              <a:t>, listen, understand your questions and challenges and who can suggest ways you can work and think to overcome the challenges, or to build on existing competencies.</a:t>
            </a:r>
          </a:p>
          <a:p>
            <a:endParaRPr lang="en-US" dirty="0">
              <a:solidFill>
                <a:srgbClr val="232C3B"/>
              </a:solidFill>
              <a:latin typeface="Inter"/>
            </a:endParaRPr>
          </a:p>
          <a:p>
            <a:r>
              <a:rPr lang="en-US" dirty="0">
                <a:solidFill>
                  <a:srgbClr val="232C3B"/>
                </a:solidFill>
                <a:latin typeface="Inter"/>
              </a:rPr>
              <a:t>Clearly the answer is the second type of person. </a:t>
            </a:r>
          </a:p>
          <a:p>
            <a:endParaRPr lang="en-US" dirty="0">
              <a:solidFill>
                <a:srgbClr val="232C3B"/>
              </a:solidFill>
              <a:latin typeface="Inter"/>
            </a:endParaRPr>
          </a:p>
          <a:p>
            <a:r>
              <a:rPr lang="en-US" dirty="0">
                <a:solidFill>
                  <a:srgbClr val="232C3B"/>
                </a:solidFill>
                <a:latin typeface="Inter"/>
              </a:rPr>
              <a:t>Through coaching a person, you learn a lot about yourself and your emotional intelligence as you help the other person to progress in their competencies in all fields (emotional and technical) . </a:t>
            </a:r>
          </a:p>
        </p:txBody>
      </p:sp>
      <p:sp>
        <p:nvSpPr>
          <p:cNvPr id="9" name="TextBox 8">
            <a:extLst>
              <a:ext uri="{FF2B5EF4-FFF2-40B4-BE49-F238E27FC236}">
                <a16:creationId xmlns:a16="http://schemas.microsoft.com/office/drawing/2014/main" id="{1C501AB8-1A9A-CF25-8E37-C0E55FDC0819}"/>
              </a:ext>
            </a:extLst>
          </p:cNvPr>
          <p:cNvSpPr txBox="1"/>
          <p:nvPr/>
        </p:nvSpPr>
        <p:spPr>
          <a:xfrm>
            <a:off x="2590799" y="1526884"/>
            <a:ext cx="8479735" cy="1200329"/>
          </a:xfrm>
          <a:prstGeom prst="rect">
            <a:avLst/>
          </a:prstGeom>
          <a:noFill/>
        </p:spPr>
        <p:txBody>
          <a:bodyPr wrap="square">
            <a:spAutoFit/>
          </a:bodyPr>
          <a:lstStyle/>
          <a:p>
            <a:r>
              <a:rPr lang="en-US" dirty="0">
                <a:solidFill>
                  <a:srgbClr val="232C3B"/>
                </a:solidFill>
                <a:latin typeface="Inter"/>
              </a:rPr>
              <a:t>Without coaches and mentors in an </a:t>
            </a:r>
            <a:r>
              <a:rPr lang="en-US" dirty="0" err="1">
                <a:solidFill>
                  <a:srgbClr val="232C3B"/>
                </a:solidFill>
                <a:latin typeface="Inter"/>
              </a:rPr>
              <a:t>organisation</a:t>
            </a:r>
            <a:r>
              <a:rPr lang="en-US" dirty="0">
                <a:solidFill>
                  <a:srgbClr val="232C3B"/>
                </a:solidFill>
                <a:latin typeface="Inter"/>
              </a:rPr>
              <a:t>. People who are emotionally mature, and who understand the business and the organizational dynamics, development of people in the company is difficult. </a:t>
            </a:r>
          </a:p>
          <a:p>
            <a:endParaRPr lang="en-US" dirty="0">
              <a:solidFill>
                <a:srgbClr val="232C3B"/>
              </a:solidFill>
              <a:latin typeface="Inter"/>
            </a:endParaRPr>
          </a:p>
        </p:txBody>
      </p:sp>
      <p:graphicFrame>
        <p:nvGraphicFramePr>
          <p:cNvPr id="3" name="Diagram 2">
            <a:extLst>
              <a:ext uri="{FF2B5EF4-FFF2-40B4-BE49-F238E27FC236}">
                <a16:creationId xmlns:a16="http://schemas.microsoft.com/office/drawing/2014/main" id="{4CA71468-07F2-6961-094D-1D75966239B7}"/>
              </a:ext>
            </a:extLst>
          </p:cNvPr>
          <p:cNvGraphicFramePr/>
          <p:nvPr/>
        </p:nvGraphicFramePr>
        <p:xfrm>
          <a:off x="-1721747" y="1898928"/>
          <a:ext cx="5686425" cy="3668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7195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7C82D-2BBB-01A8-A9B7-611CBA8620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862CEC-09BA-E34A-07EF-21CD476706A1}"/>
              </a:ext>
            </a:extLst>
          </p:cNvPr>
          <p:cNvSpPr>
            <a:spLocks noGrp="1"/>
          </p:cNvSpPr>
          <p:nvPr>
            <p:ph type="ctrTitle"/>
          </p:nvPr>
        </p:nvSpPr>
        <p:spPr>
          <a:xfrm>
            <a:off x="304801" y="238835"/>
            <a:ext cx="9144000" cy="954965"/>
          </a:xfrm>
        </p:spPr>
        <p:txBody>
          <a:bodyPr>
            <a:normAutofit/>
          </a:bodyPr>
          <a:lstStyle/>
          <a:p>
            <a:pPr algn="l"/>
            <a:r>
              <a:rPr lang="en-US" sz="4800" b="1" dirty="0"/>
              <a:t>Relationship management</a:t>
            </a:r>
            <a:endParaRPr lang="en-GB" sz="4800" b="1" dirty="0"/>
          </a:p>
        </p:txBody>
      </p:sp>
      <p:sp>
        <p:nvSpPr>
          <p:cNvPr id="7" name="TextBox 6">
            <a:extLst>
              <a:ext uri="{FF2B5EF4-FFF2-40B4-BE49-F238E27FC236}">
                <a16:creationId xmlns:a16="http://schemas.microsoft.com/office/drawing/2014/main" id="{859640FF-7B9D-09BF-1A92-67D38E520EB6}"/>
              </a:ext>
            </a:extLst>
          </p:cNvPr>
          <p:cNvSpPr txBox="1"/>
          <p:nvPr/>
        </p:nvSpPr>
        <p:spPr>
          <a:xfrm>
            <a:off x="304801" y="1437263"/>
            <a:ext cx="5686424" cy="461665"/>
          </a:xfrm>
          <a:prstGeom prst="rect">
            <a:avLst/>
          </a:prstGeom>
          <a:noFill/>
        </p:spPr>
        <p:txBody>
          <a:bodyPr wrap="square">
            <a:spAutoFit/>
          </a:bodyPr>
          <a:lstStyle/>
          <a:p>
            <a:r>
              <a:rPr lang="en-GB" sz="2400" u="sng" dirty="0"/>
              <a:t>Coach &amp; Mentor</a:t>
            </a:r>
            <a:endParaRPr lang="en-GB" sz="2400" u="sng" dirty="0">
              <a:latin typeface="Arial"/>
            </a:endParaRPr>
          </a:p>
        </p:txBody>
      </p:sp>
      <p:sp>
        <p:nvSpPr>
          <p:cNvPr id="5" name="TextBox 4">
            <a:extLst>
              <a:ext uri="{FF2B5EF4-FFF2-40B4-BE49-F238E27FC236}">
                <a16:creationId xmlns:a16="http://schemas.microsoft.com/office/drawing/2014/main" id="{0FF088CA-5A99-8164-76A9-975E7D25117F}"/>
              </a:ext>
            </a:extLst>
          </p:cNvPr>
          <p:cNvSpPr txBox="1"/>
          <p:nvPr/>
        </p:nvSpPr>
        <p:spPr>
          <a:xfrm>
            <a:off x="1952625" y="1988549"/>
            <a:ext cx="9335370" cy="3416320"/>
          </a:xfrm>
          <a:prstGeom prst="rect">
            <a:avLst/>
          </a:prstGeom>
          <a:noFill/>
        </p:spPr>
        <p:txBody>
          <a:bodyPr wrap="square">
            <a:spAutoFit/>
          </a:bodyPr>
          <a:lstStyle/>
          <a:p>
            <a:r>
              <a:rPr lang="en-US" dirty="0">
                <a:solidFill>
                  <a:srgbClr val="232C3B"/>
                </a:solidFill>
                <a:latin typeface="Inter"/>
              </a:rPr>
              <a:t>However, we need to start thinking about life outside work in the same way. WE can invite people to coach and help us outside life, sometimes in a formal way, maybe through a life coach or therapist. </a:t>
            </a:r>
          </a:p>
          <a:p>
            <a:endParaRPr lang="en-US" dirty="0">
              <a:solidFill>
                <a:srgbClr val="232C3B"/>
              </a:solidFill>
              <a:latin typeface="Inter"/>
            </a:endParaRPr>
          </a:p>
          <a:p>
            <a:r>
              <a:rPr lang="en-US" dirty="0">
                <a:solidFill>
                  <a:srgbClr val="232C3B"/>
                </a:solidFill>
                <a:latin typeface="Inter"/>
              </a:rPr>
              <a:t>However these are costly routes in many societies, and we can substitute these through asking trusted people in our lives to give us feedback and to suggest ways of tackling challenges.  </a:t>
            </a:r>
          </a:p>
          <a:p>
            <a:endParaRPr lang="en-US" dirty="0">
              <a:solidFill>
                <a:srgbClr val="232C3B"/>
              </a:solidFill>
              <a:latin typeface="Inter"/>
            </a:endParaRPr>
          </a:p>
          <a:p>
            <a:r>
              <a:rPr lang="en-US" b="1" dirty="0">
                <a:solidFill>
                  <a:srgbClr val="232C3B"/>
                </a:solidFill>
                <a:latin typeface="Inter"/>
              </a:rPr>
              <a:t>IT IS CRITICAL that if you are suffering from any form of mental illness or disorder such as mild or severe anxiety, depression or other illness that you seek professional help and that you seek this help as soon as possible. </a:t>
            </a:r>
          </a:p>
          <a:p>
            <a:endParaRPr lang="en-US" dirty="0">
              <a:solidFill>
                <a:srgbClr val="232C3B"/>
              </a:solidFill>
              <a:latin typeface="Inter"/>
            </a:endParaRPr>
          </a:p>
          <a:p>
            <a:r>
              <a:rPr lang="en-US" dirty="0">
                <a:solidFill>
                  <a:srgbClr val="232C3B"/>
                </a:solidFill>
                <a:latin typeface="Inter"/>
              </a:rPr>
              <a:t> </a:t>
            </a:r>
          </a:p>
        </p:txBody>
      </p:sp>
      <p:sp>
        <p:nvSpPr>
          <p:cNvPr id="9" name="TextBox 8">
            <a:extLst>
              <a:ext uri="{FF2B5EF4-FFF2-40B4-BE49-F238E27FC236}">
                <a16:creationId xmlns:a16="http://schemas.microsoft.com/office/drawing/2014/main" id="{E677F1FC-D4ED-03FF-2F31-281233EF0B13}"/>
              </a:ext>
            </a:extLst>
          </p:cNvPr>
          <p:cNvSpPr txBox="1"/>
          <p:nvPr/>
        </p:nvSpPr>
        <p:spPr>
          <a:xfrm>
            <a:off x="2590799" y="1526884"/>
            <a:ext cx="8479735" cy="646331"/>
          </a:xfrm>
          <a:prstGeom prst="rect">
            <a:avLst/>
          </a:prstGeom>
          <a:noFill/>
        </p:spPr>
        <p:txBody>
          <a:bodyPr wrap="square">
            <a:spAutoFit/>
          </a:bodyPr>
          <a:lstStyle/>
          <a:p>
            <a:r>
              <a:rPr lang="en-US" dirty="0">
                <a:solidFill>
                  <a:srgbClr val="232C3B"/>
                </a:solidFill>
                <a:latin typeface="Inter"/>
              </a:rPr>
              <a:t>We tend to associate a coach and mentor with work life. </a:t>
            </a:r>
          </a:p>
          <a:p>
            <a:endParaRPr lang="en-US" dirty="0">
              <a:solidFill>
                <a:srgbClr val="232C3B"/>
              </a:solidFill>
              <a:latin typeface="Inter"/>
            </a:endParaRPr>
          </a:p>
        </p:txBody>
      </p:sp>
      <p:graphicFrame>
        <p:nvGraphicFramePr>
          <p:cNvPr id="3" name="Diagram 2">
            <a:extLst>
              <a:ext uri="{FF2B5EF4-FFF2-40B4-BE49-F238E27FC236}">
                <a16:creationId xmlns:a16="http://schemas.microsoft.com/office/drawing/2014/main" id="{02D13AE1-81F5-D2C2-D520-AB994D91682E}"/>
              </a:ext>
            </a:extLst>
          </p:cNvPr>
          <p:cNvGraphicFramePr/>
          <p:nvPr/>
        </p:nvGraphicFramePr>
        <p:xfrm>
          <a:off x="-1721747" y="1898928"/>
          <a:ext cx="5686425" cy="3668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AC071BC8-9B51-F2C1-08B7-826E279F2250}"/>
              </a:ext>
            </a:extLst>
          </p:cNvPr>
          <p:cNvSpPr txBox="1"/>
          <p:nvPr/>
        </p:nvSpPr>
        <p:spPr>
          <a:xfrm>
            <a:off x="781050" y="5186996"/>
            <a:ext cx="10289484" cy="1200329"/>
          </a:xfrm>
          <a:prstGeom prst="rect">
            <a:avLst/>
          </a:prstGeom>
          <a:noFill/>
        </p:spPr>
        <p:txBody>
          <a:bodyPr wrap="square">
            <a:spAutoFit/>
          </a:bodyPr>
          <a:lstStyle/>
          <a:p>
            <a:r>
              <a:rPr lang="en-US" dirty="0">
                <a:solidFill>
                  <a:srgbClr val="232C3B"/>
                </a:solidFill>
                <a:latin typeface="Inter"/>
              </a:rPr>
              <a:t>The Author delayed getting any help and talking to anybody, despite knowing that their mental state was deteriorating, and has suffered life long impacts from the denial and delay.  </a:t>
            </a:r>
          </a:p>
          <a:p>
            <a:endParaRPr lang="en-US" dirty="0">
              <a:solidFill>
                <a:srgbClr val="232C3B"/>
              </a:solidFill>
              <a:latin typeface="Inter"/>
            </a:endParaRPr>
          </a:p>
          <a:p>
            <a:r>
              <a:rPr lang="en-US" dirty="0">
                <a:solidFill>
                  <a:srgbClr val="232C3B"/>
                </a:solidFill>
                <a:latin typeface="Inter"/>
              </a:rPr>
              <a:t> </a:t>
            </a:r>
          </a:p>
        </p:txBody>
      </p:sp>
    </p:spTree>
    <p:extLst>
      <p:ext uri="{BB962C8B-B14F-4D97-AF65-F5344CB8AC3E}">
        <p14:creationId xmlns:p14="http://schemas.microsoft.com/office/powerpoint/2010/main" val="1048951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DBC26-7F5E-9996-09FE-04E9F80B33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E082E1-6A3F-B165-4A09-BC05D29E9B9B}"/>
              </a:ext>
            </a:extLst>
          </p:cNvPr>
          <p:cNvSpPr>
            <a:spLocks noGrp="1"/>
          </p:cNvSpPr>
          <p:nvPr>
            <p:ph type="ctrTitle"/>
          </p:nvPr>
        </p:nvSpPr>
        <p:spPr>
          <a:xfrm>
            <a:off x="304801" y="238835"/>
            <a:ext cx="9144000" cy="954965"/>
          </a:xfrm>
        </p:spPr>
        <p:txBody>
          <a:bodyPr>
            <a:normAutofit/>
          </a:bodyPr>
          <a:lstStyle/>
          <a:p>
            <a:pPr algn="l"/>
            <a:r>
              <a:rPr lang="en-US" sz="4800" b="1" dirty="0"/>
              <a:t>Relationship management</a:t>
            </a:r>
            <a:endParaRPr lang="en-GB" sz="4800" b="1" dirty="0"/>
          </a:p>
        </p:txBody>
      </p:sp>
      <p:sp>
        <p:nvSpPr>
          <p:cNvPr id="7" name="TextBox 6">
            <a:extLst>
              <a:ext uri="{FF2B5EF4-FFF2-40B4-BE49-F238E27FC236}">
                <a16:creationId xmlns:a16="http://schemas.microsoft.com/office/drawing/2014/main" id="{E378538D-5778-C5D2-F87D-8E1BE3B03734}"/>
              </a:ext>
            </a:extLst>
          </p:cNvPr>
          <p:cNvSpPr txBox="1"/>
          <p:nvPr/>
        </p:nvSpPr>
        <p:spPr>
          <a:xfrm>
            <a:off x="304801" y="1437263"/>
            <a:ext cx="5686424" cy="461665"/>
          </a:xfrm>
          <a:prstGeom prst="rect">
            <a:avLst/>
          </a:prstGeom>
          <a:noFill/>
        </p:spPr>
        <p:txBody>
          <a:bodyPr wrap="square">
            <a:spAutoFit/>
          </a:bodyPr>
          <a:lstStyle/>
          <a:p>
            <a:r>
              <a:rPr lang="en-GB" sz="2400" u="sng" dirty="0"/>
              <a:t>Teamwork</a:t>
            </a:r>
            <a:endParaRPr lang="en-GB" sz="2400" u="sng" dirty="0">
              <a:latin typeface="Arial"/>
            </a:endParaRPr>
          </a:p>
        </p:txBody>
      </p:sp>
      <p:sp>
        <p:nvSpPr>
          <p:cNvPr id="5" name="TextBox 4">
            <a:extLst>
              <a:ext uri="{FF2B5EF4-FFF2-40B4-BE49-F238E27FC236}">
                <a16:creationId xmlns:a16="http://schemas.microsoft.com/office/drawing/2014/main" id="{29FA44CF-1DE5-4460-A553-7DF598569F6D}"/>
              </a:ext>
            </a:extLst>
          </p:cNvPr>
          <p:cNvSpPr txBox="1"/>
          <p:nvPr/>
        </p:nvSpPr>
        <p:spPr>
          <a:xfrm>
            <a:off x="1933575" y="1542753"/>
            <a:ext cx="9335370" cy="3970318"/>
          </a:xfrm>
          <a:prstGeom prst="rect">
            <a:avLst/>
          </a:prstGeom>
          <a:noFill/>
        </p:spPr>
        <p:txBody>
          <a:bodyPr wrap="square">
            <a:spAutoFit/>
          </a:bodyPr>
          <a:lstStyle/>
          <a:p>
            <a:r>
              <a:rPr lang="en-US" dirty="0">
                <a:solidFill>
                  <a:srgbClr val="232C3B"/>
                </a:solidFill>
                <a:latin typeface="Inter"/>
              </a:rPr>
              <a:t>If you and a colleague were to pick two teams for an event at work, would people like to join your team?</a:t>
            </a:r>
          </a:p>
          <a:p>
            <a:r>
              <a:rPr lang="en-US" dirty="0">
                <a:solidFill>
                  <a:srgbClr val="232C3B"/>
                </a:solidFill>
                <a:latin typeface="Inter"/>
              </a:rPr>
              <a:t>Do people want to join your department?</a:t>
            </a:r>
          </a:p>
          <a:p>
            <a:endParaRPr lang="en-US" dirty="0">
              <a:solidFill>
                <a:srgbClr val="232C3B"/>
              </a:solidFill>
              <a:latin typeface="Inter"/>
            </a:endParaRPr>
          </a:p>
          <a:p>
            <a:r>
              <a:rPr lang="en-US" dirty="0">
                <a:solidFill>
                  <a:srgbClr val="232C3B"/>
                </a:solidFill>
                <a:latin typeface="Inter"/>
              </a:rPr>
              <a:t>Your ability to work in a team, if you are the leader or not, is critical in life and work. </a:t>
            </a:r>
          </a:p>
          <a:p>
            <a:endParaRPr lang="en-US" dirty="0">
              <a:solidFill>
                <a:srgbClr val="232C3B"/>
              </a:solidFill>
              <a:latin typeface="Inter"/>
            </a:endParaRPr>
          </a:p>
          <a:p>
            <a:r>
              <a:rPr lang="en-US" dirty="0">
                <a:solidFill>
                  <a:srgbClr val="232C3B"/>
                </a:solidFill>
                <a:latin typeface="Inter"/>
              </a:rPr>
              <a:t>Self management and Social awareness are important if you are going to be a good team player and/or fit into a team.</a:t>
            </a:r>
          </a:p>
          <a:p>
            <a:endParaRPr lang="en-US" dirty="0">
              <a:solidFill>
                <a:srgbClr val="232C3B"/>
              </a:solidFill>
              <a:latin typeface="Inter"/>
            </a:endParaRPr>
          </a:p>
          <a:p>
            <a:r>
              <a:rPr lang="en-US" dirty="0">
                <a:solidFill>
                  <a:srgbClr val="232C3B"/>
                </a:solidFill>
                <a:latin typeface="Inter"/>
              </a:rPr>
              <a:t>A team is made up of individuals, who are all different in nature and nurture. There will be dynamics, friendships, frustrations, conflicts and more, and your ability to effectively navigate through and work alongside all these dynamics is needed to be in a team. </a:t>
            </a:r>
          </a:p>
          <a:p>
            <a:endParaRPr lang="en-US" dirty="0">
              <a:solidFill>
                <a:srgbClr val="232C3B"/>
              </a:solidFill>
              <a:latin typeface="Inter"/>
            </a:endParaRPr>
          </a:p>
          <a:p>
            <a:endParaRPr lang="en-US" dirty="0">
              <a:solidFill>
                <a:srgbClr val="232C3B"/>
              </a:solidFill>
              <a:latin typeface="Inter"/>
            </a:endParaRPr>
          </a:p>
        </p:txBody>
      </p:sp>
      <p:graphicFrame>
        <p:nvGraphicFramePr>
          <p:cNvPr id="3" name="Diagram 2">
            <a:extLst>
              <a:ext uri="{FF2B5EF4-FFF2-40B4-BE49-F238E27FC236}">
                <a16:creationId xmlns:a16="http://schemas.microsoft.com/office/drawing/2014/main" id="{1D2F6D3E-8DF5-D299-3631-B4B428C04EAF}"/>
              </a:ext>
            </a:extLst>
          </p:cNvPr>
          <p:cNvGraphicFramePr/>
          <p:nvPr/>
        </p:nvGraphicFramePr>
        <p:xfrm>
          <a:off x="-1721747" y="1898928"/>
          <a:ext cx="5686425" cy="3668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D0F59783-63A2-C0CF-4CA4-F73E63C7C8F3}"/>
              </a:ext>
            </a:extLst>
          </p:cNvPr>
          <p:cNvSpPr txBox="1"/>
          <p:nvPr/>
        </p:nvSpPr>
        <p:spPr>
          <a:xfrm>
            <a:off x="209116" y="5072196"/>
            <a:ext cx="11059829" cy="1200329"/>
          </a:xfrm>
          <a:prstGeom prst="rect">
            <a:avLst/>
          </a:prstGeom>
          <a:noFill/>
        </p:spPr>
        <p:txBody>
          <a:bodyPr wrap="square">
            <a:spAutoFit/>
          </a:bodyPr>
          <a:lstStyle/>
          <a:p>
            <a:r>
              <a:rPr lang="en-US" dirty="0">
                <a:solidFill>
                  <a:srgbClr val="232C3B"/>
                </a:solidFill>
                <a:latin typeface="Inter"/>
              </a:rPr>
              <a:t>The most important element for any team is a common understanding of purpose and direction coupled with a clear understanding of the goals of the team and how they achieve the purpose.  Goals for individuals and team must be                 </a:t>
            </a:r>
            <a:r>
              <a:rPr lang="en-US" b="1" dirty="0">
                <a:solidFill>
                  <a:srgbClr val="232C3B"/>
                </a:solidFill>
                <a:latin typeface="Inter"/>
              </a:rPr>
              <a:t>S</a:t>
            </a:r>
            <a:r>
              <a:rPr lang="en-US" dirty="0">
                <a:solidFill>
                  <a:srgbClr val="232C3B"/>
                </a:solidFill>
                <a:latin typeface="Inter"/>
              </a:rPr>
              <a:t>pecific, </a:t>
            </a:r>
            <a:r>
              <a:rPr lang="en-US" b="1" dirty="0">
                <a:solidFill>
                  <a:srgbClr val="232C3B"/>
                </a:solidFill>
                <a:latin typeface="Inter"/>
              </a:rPr>
              <a:t>M</a:t>
            </a:r>
            <a:r>
              <a:rPr lang="en-US" dirty="0">
                <a:solidFill>
                  <a:srgbClr val="232C3B"/>
                </a:solidFill>
                <a:latin typeface="Inter"/>
              </a:rPr>
              <a:t>easurable, </a:t>
            </a:r>
            <a:r>
              <a:rPr lang="en-US" b="1" dirty="0">
                <a:solidFill>
                  <a:srgbClr val="232C3B"/>
                </a:solidFill>
                <a:latin typeface="Inter"/>
              </a:rPr>
              <a:t>A</a:t>
            </a:r>
            <a:r>
              <a:rPr lang="en-US" dirty="0">
                <a:solidFill>
                  <a:srgbClr val="232C3B"/>
                </a:solidFill>
                <a:latin typeface="Inter"/>
              </a:rPr>
              <a:t>chievable, </a:t>
            </a:r>
            <a:r>
              <a:rPr lang="en-US" b="1" dirty="0">
                <a:solidFill>
                  <a:srgbClr val="232C3B"/>
                </a:solidFill>
                <a:latin typeface="Inter"/>
              </a:rPr>
              <a:t>R</a:t>
            </a:r>
            <a:r>
              <a:rPr lang="en-US" dirty="0">
                <a:solidFill>
                  <a:srgbClr val="232C3B"/>
                </a:solidFill>
                <a:latin typeface="Inter"/>
              </a:rPr>
              <a:t>ealistic and </a:t>
            </a:r>
            <a:r>
              <a:rPr lang="en-US" b="1" dirty="0">
                <a:solidFill>
                  <a:srgbClr val="232C3B"/>
                </a:solidFill>
                <a:latin typeface="Inter"/>
              </a:rPr>
              <a:t>Ti</a:t>
            </a:r>
            <a:r>
              <a:rPr lang="en-US" dirty="0">
                <a:solidFill>
                  <a:srgbClr val="232C3B"/>
                </a:solidFill>
                <a:latin typeface="Inter"/>
              </a:rPr>
              <a:t>me bound (SMART) </a:t>
            </a:r>
          </a:p>
          <a:p>
            <a:endParaRPr lang="en-US" dirty="0">
              <a:solidFill>
                <a:srgbClr val="232C3B"/>
              </a:solidFill>
              <a:latin typeface="Inter"/>
            </a:endParaRPr>
          </a:p>
        </p:txBody>
      </p:sp>
    </p:spTree>
    <p:extLst>
      <p:ext uri="{BB962C8B-B14F-4D97-AF65-F5344CB8AC3E}">
        <p14:creationId xmlns:p14="http://schemas.microsoft.com/office/powerpoint/2010/main" val="50258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825A6-B29D-D796-1D7A-E0E0131717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CD8B1D-64BF-A49A-6407-35EBB39CFEED}"/>
              </a:ext>
            </a:extLst>
          </p:cNvPr>
          <p:cNvSpPr>
            <a:spLocks noGrp="1"/>
          </p:cNvSpPr>
          <p:nvPr>
            <p:ph type="ctrTitle"/>
          </p:nvPr>
        </p:nvSpPr>
        <p:spPr>
          <a:xfrm>
            <a:off x="304801" y="238835"/>
            <a:ext cx="9144000" cy="954965"/>
          </a:xfrm>
        </p:spPr>
        <p:txBody>
          <a:bodyPr>
            <a:normAutofit/>
          </a:bodyPr>
          <a:lstStyle/>
          <a:p>
            <a:pPr algn="l"/>
            <a:r>
              <a:rPr lang="en-US" sz="4800" b="1" dirty="0"/>
              <a:t>Relationship management</a:t>
            </a:r>
            <a:endParaRPr lang="en-GB" sz="4800" b="1" dirty="0"/>
          </a:p>
        </p:txBody>
      </p:sp>
      <p:sp>
        <p:nvSpPr>
          <p:cNvPr id="7" name="TextBox 6">
            <a:extLst>
              <a:ext uri="{FF2B5EF4-FFF2-40B4-BE49-F238E27FC236}">
                <a16:creationId xmlns:a16="http://schemas.microsoft.com/office/drawing/2014/main" id="{CD0B78F1-3CE0-70E1-D990-05226A740699}"/>
              </a:ext>
            </a:extLst>
          </p:cNvPr>
          <p:cNvSpPr txBox="1"/>
          <p:nvPr/>
        </p:nvSpPr>
        <p:spPr>
          <a:xfrm>
            <a:off x="304801" y="1437263"/>
            <a:ext cx="5686424" cy="461665"/>
          </a:xfrm>
          <a:prstGeom prst="rect">
            <a:avLst/>
          </a:prstGeom>
          <a:noFill/>
        </p:spPr>
        <p:txBody>
          <a:bodyPr wrap="square">
            <a:spAutoFit/>
          </a:bodyPr>
          <a:lstStyle/>
          <a:p>
            <a:r>
              <a:rPr lang="en-GB" sz="2400" u="sng" dirty="0"/>
              <a:t>Conflict Management</a:t>
            </a:r>
            <a:endParaRPr lang="en-GB" sz="2400" u="sng" dirty="0">
              <a:latin typeface="Arial"/>
            </a:endParaRPr>
          </a:p>
        </p:txBody>
      </p:sp>
      <p:sp>
        <p:nvSpPr>
          <p:cNvPr id="5" name="TextBox 4">
            <a:extLst>
              <a:ext uri="{FF2B5EF4-FFF2-40B4-BE49-F238E27FC236}">
                <a16:creationId xmlns:a16="http://schemas.microsoft.com/office/drawing/2014/main" id="{943556CF-3ED2-6370-0764-64ED0EB94CB7}"/>
              </a:ext>
            </a:extLst>
          </p:cNvPr>
          <p:cNvSpPr txBox="1"/>
          <p:nvPr/>
        </p:nvSpPr>
        <p:spPr>
          <a:xfrm>
            <a:off x="3190875" y="1542753"/>
            <a:ext cx="8078070" cy="369332"/>
          </a:xfrm>
          <a:prstGeom prst="rect">
            <a:avLst/>
          </a:prstGeom>
          <a:noFill/>
        </p:spPr>
        <p:txBody>
          <a:bodyPr wrap="square">
            <a:spAutoFit/>
          </a:bodyPr>
          <a:lstStyle/>
          <a:p>
            <a:r>
              <a:rPr lang="en-US" dirty="0">
                <a:solidFill>
                  <a:srgbClr val="232C3B"/>
                </a:solidFill>
                <a:latin typeface="Inter"/>
              </a:rPr>
              <a:t>Conflict in teams, companies and indeed life, is inevitable. </a:t>
            </a:r>
          </a:p>
        </p:txBody>
      </p:sp>
      <p:graphicFrame>
        <p:nvGraphicFramePr>
          <p:cNvPr id="3" name="Diagram 2">
            <a:extLst>
              <a:ext uri="{FF2B5EF4-FFF2-40B4-BE49-F238E27FC236}">
                <a16:creationId xmlns:a16="http://schemas.microsoft.com/office/drawing/2014/main" id="{798DD071-2BF6-B334-8AD3-C24770A11D60}"/>
              </a:ext>
            </a:extLst>
          </p:cNvPr>
          <p:cNvGraphicFramePr/>
          <p:nvPr/>
        </p:nvGraphicFramePr>
        <p:xfrm>
          <a:off x="-1721747" y="1898928"/>
          <a:ext cx="5686425" cy="3668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93631698-1D6A-8110-4D47-D87DE051714F}"/>
              </a:ext>
            </a:extLst>
          </p:cNvPr>
          <p:cNvSpPr txBox="1"/>
          <p:nvPr/>
        </p:nvSpPr>
        <p:spPr>
          <a:xfrm>
            <a:off x="1914525" y="2017575"/>
            <a:ext cx="9354420" cy="3693319"/>
          </a:xfrm>
          <a:prstGeom prst="rect">
            <a:avLst/>
          </a:prstGeom>
          <a:noFill/>
        </p:spPr>
        <p:txBody>
          <a:bodyPr wrap="square">
            <a:spAutoFit/>
          </a:bodyPr>
          <a:lstStyle/>
          <a:p>
            <a:r>
              <a:rPr lang="en-US" dirty="0">
                <a:solidFill>
                  <a:srgbClr val="232C3B"/>
                </a:solidFill>
                <a:latin typeface="Inter"/>
              </a:rPr>
              <a:t>The word conflict may be associated with violence, however in this sense we are looking at disagreements that are not immediately or easily resolved by two people, or more.  They can occur for many reasons with a few listed below: </a:t>
            </a:r>
          </a:p>
          <a:p>
            <a:pPr marL="285750" indent="-285750">
              <a:buFont typeface="Arial" panose="020B0604020202020204" pitchFamily="34" charset="0"/>
              <a:buChar char="•"/>
            </a:pPr>
            <a:r>
              <a:rPr lang="en-US" dirty="0"/>
              <a:t>Misunderstandings</a:t>
            </a:r>
          </a:p>
          <a:p>
            <a:pPr marL="285750" indent="-285750">
              <a:buFont typeface="Arial" panose="020B0604020202020204" pitchFamily="34" charset="0"/>
              <a:buChar char="•"/>
            </a:pPr>
            <a:r>
              <a:rPr lang="en-US" dirty="0"/>
              <a:t>Poor communication skills</a:t>
            </a:r>
          </a:p>
          <a:p>
            <a:pPr marL="285750" indent="-285750">
              <a:buFont typeface="Arial" panose="020B0604020202020204" pitchFamily="34" charset="0"/>
              <a:buChar char="•"/>
            </a:pPr>
            <a:r>
              <a:rPr lang="en-US" dirty="0"/>
              <a:t>Differing opinions, viewpoints, or personalities</a:t>
            </a:r>
          </a:p>
          <a:p>
            <a:pPr marL="285750" indent="-285750">
              <a:buFont typeface="Arial" panose="020B0604020202020204" pitchFamily="34" charset="0"/>
              <a:buChar char="•"/>
            </a:pPr>
            <a:r>
              <a:rPr lang="en-US" dirty="0"/>
              <a:t>Biases or stereotypes</a:t>
            </a:r>
          </a:p>
          <a:p>
            <a:pPr marL="285750" indent="-285750">
              <a:buFont typeface="Arial" panose="020B0604020202020204" pitchFamily="34" charset="0"/>
              <a:buChar char="•"/>
            </a:pPr>
            <a:r>
              <a:rPr lang="en-US" dirty="0"/>
              <a:t>Perceptions of unfairness</a:t>
            </a:r>
          </a:p>
          <a:p>
            <a:endParaRPr lang="en-US" dirty="0">
              <a:solidFill>
                <a:srgbClr val="232C3B"/>
              </a:solidFill>
              <a:latin typeface="Inter"/>
            </a:endParaRPr>
          </a:p>
          <a:p>
            <a:r>
              <a:rPr lang="en-US" dirty="0"/>
              <a:t>The Thomas-Kilmann Conflict Model outlines five strategies for conflict resolution which each has a place in life and business.:</a:t>
            </a:r>
          </a:p>
          <a:p>
            <a:r>
              <a:rPr lang="en-US" dirty="0"/>
              <a:t>Avoiding    Competing   Accommodating   Compromising   Collaborating</a:t>
            </a:r>
          </a:p>
          <a:p>
            <a:endParaRPr lang="en-US" dirty="0">
              <a:solidFill>
                <a:srgbClr val="232C3B"/>
              </a:solidFill>
              <a:latin typeface="Inter"/>
            </a:endParaRPr>
          </a:p>
        </p:txBody>
      </p:sp>
    </p:spTree>
    <p:extLst>
      <p:ext uri="{BB962C8B-B14F-4D97-AF65-F5344CB8AC3E}">
        <p14:creationId xmlns:p14="http://schemas.microsoft.com/office/powerpoint/2010/main" val="3118621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62E5D-014A-E11E-1F21-2F3272D4F9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D30005-8D0D-6A4C-2841-4584A8E03DEA}"/>
              </a:ext>
            </a:extLst>
          </p:cNvPr>
          <p:cNvSpPr>
            <a:spLocks noGrp="1"/>
          </p:cNvSpPr>
          <p:nvPr>
            <p:ph type="ctrTitle"/>
          </p:nvPr>
        </p:nvSpPr>
        <p:spPr>
          <a:xfrm>
            <a:off x="304801" y="238835"/>
            <a:ext cx="9144000" cy="954965"/>
          </a:xfrm>
        </p:spPr>
        <p:txBody>
          <a:bodyPr>
            <a:normAutofit/>
          </a:bodyPr>
          <a:lstStyle/>
          <a:p>
            <a:pPr algn="l"/>
            <a:r>
              <a:rPr lang="en-US" sz="4800" b="1" dirty="0"/>
              <a:t>Relationship management</a:t>
            </a:r>
            <a:endParaRPr lang="en-GB" sz="4800" b="1" dirty="0"/>
          </a:p>
        </p:txBody>
      </p:sp>
      <p:sp>
        <p:nvSpPr>
          <p:cNvPr id="7" name="TextBox 6">
            <a:extLst>
              <a:ext uri="{FF2B5EF4-FFF2-40B4-BE49-F238E27FC236}">
                <a16:creationId xmlns:a16="http://schemas.microsoft.com/office/drawing/2014/main" id="{F6B0EAEF-7D81-EA4D-A2B7-4BD9E5413F27}"/>
              </a:ext>
            </a:extLst>
          </p:cNvPr>
          <p:cNvSpPr txBox="1"/>
          <p:nvPr/>
        </p:nvSpPr>
        <p:spPr>
          <a:xfrm>
            <a:off x="304801" y="1437263"/>
            <a:ext cx="5686424" cy="461665"/>
          </a:xfrm>
          <a:prstGeom prst="rect">
            <a:avLst/>
          </a:prstGeom>
          <a:noFill/>
        </p:spPr>
        <p:txBody>
          <a:bodyPr wrap="square">
            <a:spAutoFit/>
          </a:bodyPr>
          <a:lstStyle/>
          <a:p>
            <a:r>
              <a:rPr lang="en-GB" sz="2400" u="sng" dirty="0"/>
              <a:t>Conflict Management</a:t>
            </a:r>
            <a:endParaRPr lang="en-GB" sz="2400" u="sng" dirty="0">
              <a:latin typeface="Arial"/>
            </a:endParaRPr>
          </a:p>
        </p:txBody>
      </p:sp>
      <p:graphicFrame>
        <p:nvGraphicFramePr>
          <p:cNvPr id="6" name="Table 5">
            <a:extLst>
              <a:ext uri="{FF2B5EF4-FFF2-40B4-BE49-F238E27FC236}">
                <a16:creationId xmlns:a16="http://schemas.microsoft.com/office/drawing/2014/main" id="{A549A69D-ABE4-DB5F-2983-531EA5338FD3}"/>
              </a:ext>
            </a:extLst>
          </p:cNvPr>
          <p:cNvGraphicFramePr>
            <a:graphicFrameLocks noGrp="1"/>
          </p:cNvGraphicFramePr>
          <p:nvPr>
            <p:extLst>
              <p:ext uri="{D42A27DB-BD31-4B8C-83A1-F6EECF244321}">
                <p14:modId xmlns:p14="http://schemas.microsoft.com/office/powerpoint/2010/main" val="808017344"/>
              </p:ext>
            </p:extLst>
          </p:nvPr>
        </p:nvGraphicFramePr>
        <p:xfrm>
          <a:off x="1371600" y="2024591"/>
          <a:ext cx="8905874" cy="3204634"/>
        </p:xfrm>
        <a:graphic>
          <a:graphicData uri="http://schemas.openxmlformats.org/drawingml/2006/table">
            <a:tbl>
              <a:tblPr firstRow="1" bandRow="1">
                <a:tableStyleId>{5C22544A-7EE6-4342-B048-85BDC9FD1C3A}</a:tableStyleId>
              </a:tblPr>
              <a:tblGrid>
                <a:gridCol w="8905874">
                  <a:extLst>
                    <a:ext uri="{9D8B030D-6E8A-4147-A177-3AD203B41FA5}">
                      <a16:colId xmlns:a16="http://schemas.microsoft.com/office/drawing/2014/main" val="1759231582"/>
                    </a:ext>
                  </a:extLst>
                </a:gridCol>
              </a:tblGrid>
              <a:tr h="3204634">
                <a:tc>
                  <a:txBody>
                    <a:bodyPr/>
                    <a:lstStyle/>
                    <a:p>
                      <a:endParaRPr lang="en-US"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3218682"/>
                  </a:ext>
                </a:extLst>
              </a:tr>
            </a:tbl>
          </a:graphicData>
        </a:graphic>
      </p:graphicFrame>
      <p:sp>
        <p:nvSpPr>
          <p:cNvPr id="8" name="Rectangle 7">
            <a:extLst>
              <a:ext uri="{FF2B5EF4-FFF2-40B4-BE49-F238E27FC236}">
                <a16:creationId xmlns:a16="http://schemas.microsoft.com/office/drawing/2014/main" id="{B3C85E91-9315-7621-54A9-9690DDEBCA10}"/>
              </a:ext>
            </a:extLst>
          </p:cNvPr>
          <p:cNvSpPr/>
          <p:nvPr/>
        </p:nvSpPr>
        <p:spPr>
          <a:xfrm rot="16200000">
            <a:off x="-666750" y="3190875"/>
            <a:ext cx="3362325" cy="7143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Assertiveness</a:t>
            </a:r>
          </a:p>
          <a:p>
            <a:pPr algn="ctr"/>
            <a:r>
              <a:rPr lang="en-US" dirty="0">
                <a:solidFill>
                  <a:schemeClr val="tx1"/>
                </a:solidFill>
              </a:rPr>
              <a:t>The importance of your goal</a:t>
            </a:r>
            <a:endParaRPr lang="en-GB" dirty="0">
              <a:solidFill>
                <a:schemeClr val="tx1"/>
              </a:solidFill>
            </a:endParaRPr>
          </a:p>
        </p:txBody>
      </p:sp>
      <p:sp>
        <p:nvSpPr>
          <p:cNvPr id="9" name="Rectangle 8">
            <a:extLst>
              <a:ext uri="{FF2B5EF4-FFF2-40B4-BE49-F238E27FC236}">
                <a16:creationId xmlns:a16="http://schemas.microsoft.com/office/drawing/2014/main" id="{18B54275-6C52-5622-4A6C-1751D9D00B17}"/>
              </a:ext>
            </a:extLst>
          </p:cNvPr>
          <p:cNvSpPr/>
          <p:nvPr/>
        </p:nvSpPr>
        <p:spPr>
          <a:xfrm>
            <a:off x="3438525" y="5133241"/>
            <a:ext cx="4210050" cy="7143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Cooperative</a:t>
            </a:r>
          </a:p>
          <a:p>
            <a:pPr algn="ctr"/>
            <a:r>
              <a:rPr lang="en-US" dirty="0">
                <a:solidFill>
                  <a:schemeClr val="tx1"/>
                </a:solidFill>
              </a:rPr>
              <a:t>The importance of this relationship</a:t>
            </a:r>
            <a:endParaRPr lang="en-GB" dirty="0">
              <a:solidFill>
                <a:schemeClr val="tx1"/>
              </a:solidFill>
            </a:endParaRPr>
          </a:p>
        </p:txBody>
      </p:sp>
      <p:sp>
        <p:nvSpPr>
          <p:cNvPr id="10" name="Rectangle 9">
            <a:extLst>
              <a:ext uri="{FF2B5EF4-FFF2-40B4-BE49-F238E27FC236}">
                <a16:creationId xmlns:a16="http://schemas.microsoft.com/office/drawing/2014/main" id="{90353806-0725-34D2-A1D7-6A17FCA55312}"/>
              </a:ext>
            </a:extLst>
          </p:cNvPr>
          <p:cNvSpPr/>
          <p:nvPr/>
        </p:nvSpPr>
        <p:spPr>
          <a:xfrm>
            <a:off x="1600200" y="4057652"/>
            <a:ext cx="1609725" cy="9524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Avoid</a:t>
            </a:r>
          </a:p>
          <a:p>
            <a:pPr algn="ctr"/>
            <a:r>
              <a:rPr lang="en-US" sz="1400" dirty="0"/>
              <a:t>Neither the goal nor relationship are important to you</a:t>
            </a:r>
            <a:endParaRPr lang="en-GB" sz="1400" dirty="0"/>
          </a:p>
        </p:txBody>
      </p:sp>
      <p:sp>
        <p:nvSpPr>
          <p:cNvPr id="11" name="Rectangle 10">
            <a:extLst>
              <a:ext uri="{FF2B5EF4-FFF2-40B4-BE49-F238E27FC236}">
                <a16:creationId xmlns:a16="http://schemas.microsoft.com/office/drawing/2014/main" id="{C636B35E-A0BD-7FEC-3357-974C3F9A2DD5}"/>
              </a:ext>
            </a:extLst>
          </p:cNvPr>
          <p:cNvSpPr/>
          <p:nvPr/>
        </p:nvSpPr>
        <p:spPr>
          <a:xfrm>
            <a:off x="1538288" y="2024591"/>
            <a:ext cx="1609725" cy="1249687"/>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Compete</a:t>
            </a:r>
          </a:p>
          <a:p>
            <a:pPr algn="ctr"/>
            <a:r>
              <a:rPr lang="en-US" sz="1400" dirty="0"/>
              <a:t>Your goal is all important to you</a:t>
            </a:r>
          </a:p>
          <a:p>
            <a:pPr algn="ctr"/>
            <a:r>
              <a:rPr lang="en-US" sz="1400" dirty="0"/>
              <a:t>Often </a:t>
            </a:r>
            <a:r>
              <a:rPr lang="en-US" sz="1400" dirty="0" err="1"/>
              <a:t>nt</a:t>
            </a:r>
            <a:r>
              <a:rPr lang="en-US" sz="1400" dirty="0"/>
              <a:t> suited to the work place</a:t>
            </a:r>
            <a:endParaRPr lang="en-GB" sz="1400" dirty="0"/>
          </a:p>
        </p:txBody>
      </p:sp>
      <p:sp>
        <p:nvSpPr>
          <p:cNvPr id="12" name="Rectangle 11">
            <a:extLst>
              <a:ext uri="{FF2B5EF4-FFF2-40B4-BE49-F238E27FC236}">
                <a16:creationId xmlns:a16="http://schemas.microsoft.com/office/drawing/2014/main" id="{56F4C3A4-B94A-A6A7-B143-6810D6C119BF}"/>
              </a:ext>
            </a:extLst>
          </p:cNvPr>
          <p:cNvSpPr/>
          <p:nvPr/>
        </p:nvSpPr>
        <p:spPr>
          <a:xfrm>
            <a:off x="5438775" y="2809876"/>
            <a:ext cx="1609725" cy="1142914"/>
          </a:xfrm>
          <a:prstGeom prst="rect">
            <a:avLst/>
          </a:prstGeom>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Compromise</a:t>
            </a:r>
          </a:p>
          <a:p>
            <a:pPr algn="ctr"/>
            <a:r>
              <a:rPr lang="en-US" sz="1400" dirty="0"/>
              <a:t>“lose </a:t>
            </a:r>
            <a:r>
              <a:rPr lang="en-US" sz="1400" dirty="0" err="1"/>
              <a:t>lose</a:t>
            </a:r>
            <a:r>
              <a:rPr lang="en-US" sz="1400" dirty="0"/>
              <a:t>” neither party wins but the relationship can stay strong</a:t>
            </a:r>
            <a:endParaRPr lang="en-GB" sz="1400" dirty="0"/>
          </a:p>
        </p:txBody>
      </p:sp>
      <p:sp>
        <p:nvSpPr>
          <p:cNvPr id="13" name="Rectangle 12">
            <a:extLst>
              <a:ext uri="{FF2B5EF4-FFF2-40B4-BE49-F238E27FC236}">
                <a16:creationId xmlns:a16="http://schemas.microsoft.com/office/drawing/2014/main" id="{B65B6CF9-BA5E-9798-64D8-62700E431756}"/>
              </a:ext>
            </a:extLst>
          </p:cNvPr>
          <p:cNvSpPr/>
          <p:nvPr/>
        </p:nvSpPr>
        <p:spPr>
          <a:xfrm>
            <a:off x="3686175" y="3497587"/>
            <a:ext cx="1609725" cy="1080395"/>
          </a:xfrm>
          <a:prstGeom prst="rect">
            <a:avLst/>
          </a:prstGeom>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Accommodate</a:t>
            </a:r>
          </a:p>
          <a:p>
            <a:pPr algn="ctr"/>
            <a:r>
              <a:rPr lang="en-US" sz="1400" dirty="0"/>
              <a:t>The relationship mis more important than your goal</a:t>
            </a:r>
            <a:endParaRPr lang="en-GB" sz="1400" dirty="0"/>
          </a:p>
        </p:txBody>
      </p:sp>
      <p:sp>
        <p:nvSpPr>
          <p:cNvPr id="14" name="Rectangle 13">
            <a:extLst>
              <a:ext uri="{FF2B5EF4-FFF2-40B4-BE49-F238E27FC236}">
                <a16:creationId xmlns:a16="http://schemas.microsoft.com/office/drawing/2014/main" id="{06A3245F-2B6D-448D-4A4F-A1D19FEF396F}"/>
              </a:ext>
            </a:extLst>
          </p:cNvPr>
          <p:cNvSpPr/>
          <p:nvPr/>
        </p:nvSpPr>
        <p:spPr>
          <a:xfrm>
            <a:off x="7239001" y="1971674"/>
            <a:ext cx="1609725" cy="1302603"/>
          </a:xfrm>
          <a:prstGeom prst="rect">
            <a:avLst/>
          </a:prstGeom>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Collaborate</a:t>
            </a:r>
          </a:p>
          <a:p>
            <a:pPr algn="ctr"/>
            <a:r>
              <a:rPr lang="en-US" sz="1400" dirty="0"/>
              <a:t>“win </a:t>
            </a:r>
            <a:r>
              <a:rPr lang="en-US" sz="1400" dirty="0" err="1"/>
              <a:t>win</a:t>
            </a:r>
            <a:r>
              <a:rPr lang="en-US" sz="1400" dirty="0"/>
              <a:t>” your goal and the relationship are equally important</a:t>
            </a:r>
            <a:endParaRPr lang="en-GB" sz="1400" dirty="0"/>
          </a:p>
        </p:txBody>
      </p:sp>
      <p:cxnSp>
        <p:nvCxnSpPr>
          <p:cNvPr id="16" name="Straight Arrow Connector 15">
            <a:extLst>
              <a:ext uri="{FF2B5EF4-FFF2-40B4-BE49-F238E27FC236}">
                <a16:creationId xmlns:a16="http://schemas.microsoft.com/office/drawing/2014/main" id="{A57B64FA-34E9-7E4E-3160-17C24D93FC4C}"/>
              </a:ext>
            </a:extLst>
          </p:cNvPr>
          <p:cNvCxnSpPr/>
          <p:nvPr/>
        </p:nvCxnSpPr>
        <p:spPr>
          <a:xfrm>
            <a:off x="3686175" y="5010150"/>
            <a:ext cx="5762626"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996D36C-7F98-4FEC-2294-83171F917011}"/>
              </a:ext>
            </a:extLst>
          </p:cNvPr>
          <p:cNvSpPr txBox="1"/>
          <p:nvPr/>
        </p:nvSpPr>
        <p:spPr>
          <a:xfrm>
            <a:off x="5086350" y="4627109"/>
            <a:ext cx="3762376" cy="307777"/>
          </a:xfrm>
          <a:prstGeom prst="rect">
            <a:avLst/>
          </a:prstGeom>
          <a:noFill/>
        </p:spPr>
        <p:txBody>
          <a:bodyPr wrap="square" rtlCol="0">
            <a:spAutoFit/>
          </a:bodyPr>
          <a:lstStyle/>
          <a:p>
            <a:r>
              <a:rPr lang="en-US" sz="1400" dirty="0"/>
              <a:t>Strategies more suited to the work place</a:t>
            </a:r>
            <a:endParaRPr lang="en-GB" sz="1400" dirty="0"/>
          </a:p>
        </p:txBody>
      </p:sp>
    </p:spTree>
    <p:extLst>
      <p:ext uri="{BB962C8B-B14F-4D97-AF65-F5344CB8AC3E}">
        <p14:creationId xmlns:p14="http://schemas.microsoft.com/office/powerpoint/2010/main" val="3305080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1FF3C-A14D-AFF0-F0AB-997410724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006BAC-15D6-9B4E-7DE2-532552839D80}"/>
              </a:ext>
            </a:extLst>
          </p:cNvPr>
          <p:cNvSpPr>
            <a:spLocks noGrp="1"/>
          </p:cNvSpPr>
          <p:nvPr>
            <p:ph type="ctrTitle"/>
          </p:nvPr>
        </p:nvSpPr>
        <p:spPr>
          <a:xfrm>
            <a:off x="304801" y="238835"/>
            <a:ext cx="9144000" cy="954965"/>
          </a:xfrm>
        </p:spPr>
        <p:txBody>
          <a:bodyPr>
            <a:normAutofit/>
          </a:bodyPr>
          <a:lstStyle/>
          <a:p>
            <a:pPr algn="l"/>
            <a:r>
              <a:rPr lang="en-US" sz="4800" b="1" dirty="0"/>
              <a:t>Pace of change</a:t>
            </a:r>
            <a:endParaRPr lang="en-GB" sz="4800" b="1" dirty="0"/>
          </a:p>
        </p:txBody>
      </p:sp>
      <p:sp>
        <p:nvSpPr>
          <p:cNvPr id="3" name="TextBox 2">
            <a:extLst>
              <a:ext uri="{FF2B5EF4-FFF2-40B4-BE49-F238E27FC236}">
                <a16:creationId xmlns:a16="http://schemas.microsoft.com/office/drawing/2014/main" id="{BAB66ACB-D498-0D9C-14F5-A83D49586087}"/>
              </a:ext>
            </a:extLst>
          </p:cNvPr>
          <p:cNvSpPr txBox="1"/>
          <p:nvPr/>
        </p:nvSpPr>
        <p:spPr>
          <a:xfrm>
            <a:off x="3273577" y="1431628"/>
            <a:ext cx="7746847" cy="2308324"/>
          </a:xfrm>
          <a:prstGeom prst="rect">
            <a:avLst/>
          </a:prstGeom>
          <a:noFill/>
        </p:spPr>
        <p:txBody>
          <a:bodyPr wrap="square">
            <a:spAutoFit/>
          </a:bodyPr>
          <a:lstStyle/>
          <a:p>
            <a:r>
              <a:rPr lang="en-US" dirty="0">
                <a:solidFill>
                  <a:srgbClr val="232C3B"/>
                </a:solidFill>
                <a:latin typeface="Inter"/>
              </a:rPr>
              <a:t>Our brains can be molded through learning and experience, and are changing literally ALL the time. </a:t>
            </a:r>
          </a:p>
          <a:p>
            <a:endParaRPr lang="en-US" dirty="0">
              <a:solidFill>
                <a:srgbClr val="232C3B"/>
              </a:solidFill>
              <a:latin typeface="Inter"/>
            </a:endParaRPr>
          </a:p>
          <a:p>
            <a:r>
              <a:rPr lang="en-US" dirty="0">
                <a:solidFill>
                  <a:srgbClr val="232C3B"/>
                </a:solidFill>
                <a:latin typeface="Inter"/>
              </a:rPr>
              <a:t>However, to effectively grow a competency through learning and changing the way your brain wires and fires does need you to pay attention, to be focused. </a:t>
            </a:r>
          </a:p>
          <a:p>
            <a:endParaRPr lang="en-US" dirty="0">
              <a:solidFill>
                <a:srgbClr val="232C3B"/>
              </a:solidFill>
              <a:latin typeface="Inter"/>
            </a:endParaRPr>
          </a:p>
          <a:p>
            <a:r>
              <a:rPr lang="en-US" dirty="0">
                <a:solidFill>
                  <a:srgbClr val="232C3B"/>
                </a:solidFill>
                <a:latin typeface="Inter"/>
              </a:rPr>
              <a:t>We also grow competencies better through experience, failure and success. </a:t>
            </a:r>
          </a:p>
          <a:p>
            <a:endParaRPr lang="en-US" dirty="0">
              <a:solidFill>
                <a:srgbClr val="232C3B"/>
              </a:solidFill>
              <a:latin typeface="Inter"/>
            </a:endParaRPr>
          </a:p>
        </p:txBody>
      </p:sp>
      <p:pic>
        <p:nvPicPr>
          <p:cNvPr id="5" name="Picture 4">
            <a:extLst>
              <a:ext uri="{FF2B5EF4-FFF2-40B4-BE49-F238E27FC236}">
                <a16:creationId xmlns:a16="http://schemas.microsoft.com/office/drawing/2014/main" id="{3BD8DAC5-1568-7775-8B0D-D7D9E0E8ECD0}"/>
              </a:ext>
            </a:extLst>
          </p:cNvPr>
          <p:cNvPicPr>
            <a:picLocks noChangeAspect="1"/>
          </p:cNvPicPr>
          <p:nvPr/>
        </p:nvPicPr>
        <p:blipFill>
          <a:blip r:embed="rId2"/>
          <a:stretch>
            <a:fillRect/>
          </a:stretch>
        </p:blipFill>
        <p:spPr>
          <a:xfrm>
            <a:off x="433704" y="1521886"/>
            <a:ext cx="2839873" cy="2011889"/>
          </a:xfrm>
          <a:prstGeom prst="rect">
            <a:avLst/>
          </a:prstGeom>
        </p:spPr>
      </p:pic>
      <p:sp>
        <p:nvSpPr>
          <p:cNvPr id="15" name="TextBox 14">
            <a:extLst>
              <a:ext uri="{FF2B5EF4-FFF2-40B4-BE49-F238E27FC236}">
                <a16:creationId xmlns:a16="http://schemas.microsoft.com/office/drawing/2014/main" id="{59278DE6-097A-7635-0053-1572CED78E9C}"/>
              </a:ext>
            </a:extLst>
          </p:cNvPr>
          <p:cNvSpPr txBox="1"/>
          <p:nvPr/>
        </p:nvSpPr>
        <p:spPr>
          <a:xfrm>
            <a:off x="304801" y="3533775"/>
            <a:ext cx="10715623" cy="2862322"/>
          </a:xfrm>
          <a:prstGeom prst="rect">
            <a:avLst/>
          </a:prstGeom>
          <a:noFill/>
        </p:spPr>
        <p:txBody>
          <a:bodyPr wrap="square">
            <a:spAutoFit/>
          </a:bodyPr>
          <a:lstStyle/>
          <a:p>
            <a:r>
              <a:rPr lang="en-US" dirty="0">
                <a:solidFill>
                  <a:srgbClr val="232C3B"/>
                </a:solidFill>
                <a:latin typeface="Inter"/>
              </a:rPr>
              <a:t>Growing your competencies is therefore better done in stages and with an acceptance that it will take time. </a:t>
            </a:r>
          </a:p>
          <a:p>
            <a:endParaRPr lang="en-US" dirty="0">
              <a:solidFill>
                <a:srgbClr val="232C3B"/>
              </a:solidFill>
              <a:latin typeface="Inter"/>
            </a:endParaRPr>
          </a:p>
          <a:p>
            <a:r>
              <a:rPr lang="en-US" dirty="0">
                <a:solidFill>
                  <a:srgbClr val="232C3B"/>
                </a:solidFill>
                <a:latin typeface="Inter"/>
              </a:rPr>
              <a:t>It is best to score yourself (see slides ++++++) and then select maybe two </a:t>
            </a:r>
            <a:r>
              <a:rPr lang="en-US" dirty="0" err="1">
                <a:solidFill>
                  <a:srgbClr val="232C3B"/>
                </a:solidFill>
                <a:latin typeface="Inter"/>
              </a:rPr>
              <a:t>compencies</a:t>
            </a:r>
            <a:r>
              <a:rPr lang="en-US" dirty="0">
                <a:solidFill>
                  <a:srgbClr val="232C3B"/>
                </a:solidFill>
                <a:latin typeface="Inter"/>
              </a:rPr>
              <a:t> only to focus on over a period of weeks or months. If the opportunity arises to practice another don’t pass this up, but do not dilute your focus. </a:t>
            </a:r>
          </a:p>
          <a:p>
            <a:endParaRPr lang="en-US" dirty="0">
              <a:solidFill>
                <a:srgbClr val="232C3B"/>
              </a:solidFill>
              <a:latin typeface="Inter"/>
            </a:endParaRPr>
          </a:p>
          <a:p>
            <a:r>
              <a:rPr lang="en-US" dirty="0">
                <a:solidFill>
                  <a:srgbClr val="232C3B"/>
                </a:solidFill>
                <a:latin typeface="Inter"/>
              </a:rPr>
              <a:t>Additionally, don’t always aim for the highest score, it is important that you are improving. </a:t>
            </a:r>
          </a:p>
          <a:p>
            <a:endParaRPr lang="en-US" dirty="0">
              <a:solidFill>
                <a:srgbClr val="232C3B"/>
              </a:solidFill>
              <a:latin typeface="Inter"/>
            </a:endParaRPr>
          </a:p>
          <a:p>
            <a:endParaRPr lang="en-US" dirty="0">
              <a:solidFill>
                <a:srgbClr val="232C3B"/>
              </a:solidFill>
              <a:latin typeface="Inter"/>
            </a:endParaRPr>
          </a:p>
          <a:p>
            <a:endParaRPr lang="en-US" dirty="0">
              <a:solidFill>
                <a:srgbClr val="232C3B"/>
              </a:solidFill>
              <a:latin typeface="Inter"/>
            </a:endParaRPr>
          </a:p>
        </p:txBody>
      </p:sp>
    </p:spTree>
    <p:extLst>
      <p:ext uri="{BB962C8B-B14F-4D97-AF65-F5344CB8AC3E}">
        <p14:creationId xmlns:p14="http://schemas.microsoft.com/office/powerpoint/2010/main" val="1276867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8505C-ADBC-F5C5-C7F2-9FB42942C0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D00F72-57F8-5D6A-B6FB-2C2FAF713DBB}"/>
              </a:ext>
            </a:extLst>
          </p:cNvPr>
          <p:cNvSpPr>
            <a:spLocks noGrp="1"/>
          </p:cNvSpPr>
          <p:nvPr>
            <p:ph type="ctrTitle"/>
          </p:nvPr>
        </p:nvSpPr>
        <p:spPr>
          <a:xfrm>
            <a:off x="304801" y="238835"/>
            <a:ext cx="9144000" cy="954965"/>
          </a:xfrm>
        </p:spPr>
        <p:txBody>
          <a:bodyPr>
            <a:normAutofit/>
          </a:bodyPr>
          <a:lstStyle/>
          <a:p>
            <a:pPr algn="l"/>
            <a:r>
              <a:rPr lang="en-US" sz="4800" b="1" dirty="0"/>
              <a:t>Pace of change</a:t>
            </a:r>
            <a:endParaRPr lang="en-GB" sz="4800" b="1" dirty="0"/>
          </a:p>
        </p:txBody>
      </p:sp>
      <p:graphicFrame>
        <p:nvGraphicFramePr>
          <p:cNvPr id="4" name="Table 3">
            <a:extLst>
              <a:ext uri="{FF2B5EF4-FFF2-40B4-BE49-F238E27FC236}">
                <a16:creationId xmlns:a16="http://schemas.microsoft.com/office/drawing/2014/main" id="{773AF416-EF7F-4EB5-572A-0FF2ACE890CE}"/>
              </a:ext>
            </a:extLst>
          </p:cNvPr>
          <p:cNvGraphicFramePr>
            <a:graphicFrameLocks noGrp="1"/>
          </p:cNvGraphicFramePr>
          <p:nvPr>
            <p:extLst>
              <p:ext uri="{D42A27DB-BD31-4B8C-83A1-F6EECF244321}">
                <p14:modId xmlns:p14="http://schemas.microsoft.com/office/powerpoint/2010/main" val="2417409049"/>
              </p:ext>
            </p:extLst>
          </p:nvPr>
        </p:nvGraphicFramePr>
        <p:xfrm>
          <a:off x="480291" y="1301557"/>
          <a:ext cx="4387273" cy="2443480"/>
        </p:xfrm>
        <a:graphic>
          <a:graphicData uri="http://schemas.openxmlformats.org/drawingml/2006/table">
            <a:tbl>
              <a:tblPr firstRow="1" bandRow="1">
                <a:tableStyleId>{5940675A-B579-460E-94D1-54222C63F5DA}</a:tableStyleId>
              </a:tblPr>
              <a:tblGrid>
                <a:gridCol w="1375184">
                  <a:extLst>
                    <a:ext uri="{9D8B030D-6E8A-4147-A177-3AD203B41FA5}">
                      <a16:colId xmlns:a16="http://schemas.microsoft.com/office/drawing/2014/main" val="1960188953"/>
                    </a:ext>
                  </a:extLst>
                </a:gridCol>
                <a:gridCol w="906878">
                  <a:extLst>
                    <a:ext uri="{9D8B030D-6E8A-4147-A177-3AD203B41FA5}">
                      <a16:colId xmlns:a16="http://schemas.microsoft.com/office/drawing/2014/main" val="1341744179"/>
                    </a:ext>
                  </a:extLst>
                </a:gridCol>
                <a:gridCol w="1126156">
                  <a:extLst>
                    <a:ext uri="{9D8B030D-6E8A-4147-A177-3AD203B41FA5}">
                      <a16:colId xmlns:a16="http://schemas.microsoft.com/office/drawing/2014/main" val="1446659144"/>
                    </a:ext>
                  </a:extLst>
                </a:gridCol>
                <a:gridCol w="979055">
                  <a:extLst>
                    <a:ext uri="{9D8B030D-6E8A-4147-A177-3AD203B41FA5}">
                      <a16:colId xmlns:a16="http://schemas.microsoft.com/office/drawing/2014/main" val="1040186632"/>
                    </a:ext>
                  </a:extLst>
                </a:gridCol>
              </a:tblGrid>
              <a:tr h="370840">
                <a:tc>
                  <a:txBody>
                    <a:bodyPr/>
                    <a:lstStyle/>
                    <a:p>
                      <a:r>
                        <a:rPr lang="en-GB" sz="1400" b="1" dirty="0">
                          <a:solidFill>
                            <a:schemeClr val="tx1"/>
                          </a:solidFill>
                        </a:rPr>
                        <a:t>Self-Management</a:t>
                      </a:r>
                      <a:endParaRPr lang="en-GB" sz="1400" b="1" dirty="0">
                        <a:solidFill>
                          <a:schemeClr val="tx1"/>
                        </a:solidFill>
                        <a:latin typeface="Arial"/>
                      </a:endParaRPr>
                    </a:p>
                  </a:txBody>
                  <a:tcPr>
                    <a:solidFill>
                      <a:schemeClr val="bg2"/>
                    </a:solidFill>
                  </a:tcPr>
                </a:tc>
                <a:tc>
                  <a:txBody>
                    <a:bodyPr/>
                    <a:lstStyle/>
                    <a:p>
                      <a:pPr algn="ctr"/>
                      <a:r>
                        <a:rPr lang="en-US" sz="1400" dirty="0"/>
                        <a:t>Now</a:t>
                      </a:r>
                      <a:endParaRPr lang="en-GB" sz="1400" dirty="0"/>
                    </a:p>
                  </a:txBody>
                  <a:tcPr>
                    <a:solidFill>
                      <a:schemeClr val="bg2"/>
                    </a:solidFill>
                  </a:tcPr>
                </a:tc>
                <a:tc>
                  <a:txBody>
                    <a:bodyPr/>
                    <a:lstStyle/>
                    <a:p>
                      <a:pPr algn="ctr"/>
                      <a:r>
                        <a:rPr lang="en-US" sz="1400" dirty="0"/>
                        <a:t>Six months</a:t>
                      </a:r>
                      <a:endParaRPr lang="en-GB" sz="1400" dirty="0"/>
                    </a:p>
                  </a:txBody>
                  <a:tcPr>
                    <a:solidFill>
                      <a:schemeClr val="bg2"/>
                    </a:solidFill>
                  </a:tcPr>
                </a:tc>
                <a:tc>
                  <a:txBody>
                    <a:bodyPr/>
                    <a:lstStyle/>
                    <a:p>
                      <a:pPr algn="ctr"/>
                      <a:r>
                        <a:rPr lang="en-US" sz="1400" dirty="0"/>
                        <a:t>1 year</a:t>
                      </a:r>
                      <a:endParaRPr lang="en-GB" sz="1400" dirty="0"/>
                    </a:p>
                  </a:txBody>
                  <a:tcPr>
                    <a:solidFill>
                      <a:schemeClr val="bg2"/>
                    </a:solidFill>
                  </a:tcPr>
                </a:tc>
                <a:extLst>
                  <a:ext uri="{0D108BD9-81ED-4DB2-BD59-A6C34878D82A}">
                    <a16:rowId xmlns:a16="http://schemas.microsoft.com/office/drawing/2014/main" val="807552578"/>
                  </a:ext>
                </a:extLst>
              </a:tr>
              <a:tr h="370840">
                <a:tc>
                  <a:txBody>
                    <a:bodyPr/>
                    <a:lstStyle/>
                    <a:p>
                      <a:r>
                        <a:rPr lang="en-GB" sz="1400" b="0" dirty="0">
                          <a:solidFill>
                            <a:schemeClr val="tx1"/>
                          </a:solidFill>
                        </a:rPr>
                        <a:t>Emotional balance</a:t>
                      </a:r>
                      <a:endParaRPr lang="en-GB" sz="1400" b="0" dirty="0">
                        <a:solidFill>
                          <a:schemeClr val="tx1"/>
                        </a:solidFill>
                        <a:latin typeface="Arial"/>
                      </a:endParaRPr>
                    </a:p>
                  </a:txBody>
                  <a:tcPr/>
                </a:tc>
                <a:tc>
                  <a:txBody>
                    <a:bodyPr/>
                    <a:lstStyle/>
                    <a:p>
                      <a:pPr algn="ctr"/>
                      <a:r>
                        <a:rPr lang="en-US" sz="1400" dirty="0"/>
                        <a:t>2</a:t>
                      </a:r>
                      <a:endParaRPr lang="en-GB" sz="1400" dirty="0"/>
                    </a:p>
                  </a:txBody>
                  <a:tcPr>
                    <a:solidFill>
                      <a:srgbClr val="FFFF00"/>
                    </a:solidFill>
                  </a:tcPr>
                </a:tc>
                <a:tc>
                  <a:txBody>
                    <a:bodyPr/>
                    <a:lstStyle/>
                    <a:p>
                      <a:pPr algn="ctr"/>
                      <a:r>
                        <a:rPr lang="en-US" sz="1400" dirty="0"/>
                        <a:t>3</a:t>
                      </a:r>
                      <a:endParaRPr lang="en-GB" sz="1400" dirty="0"/>
                    </a:p>
                  </a:txBody>
                  <a:tcPr>
                    <a:solidFill>
                      <a:srgbClr val="00B050"/>
                    </a:solidFill>
                  </a:tcPr>
                </a:tc>
                <a:tc>
                  <a:txBody>
                    <a:bodyPr/>
                    <a:lstStyle/>
                    <a:p>
                      <a:pPr algn="ctr"/>
                      <a:r>
                        <a:rPr lang="en-US" sz="1400" dirty="0"/>
                        <a:t>3</a:t>
                      </a:r>
                      <a:endParaRPr lang="en-GB" sz="1400" dirty="0"/>
                    </a:p>
                  </a:txBody>
                  <a:tcPr>
                    <a:solidFill>
                      <a:srgbClr val="00B050"/>
                    </a:solidFill>
                  </a:tcPr>
                </a:tc>
                <a:extLst>
                  <a:ext uri="{0D108BD9-81ED-4DB2-BD59-A6C34878D82A}">
                    <a16:rowId xmlns:a16="http://schemas.microsoft.com/office/drawing/2014/main" val="2411175229"/>
                  </a:ext>
                </a:extLst>
              </a:tr>
              <a:tr h="370840">
                <a:tc>
                  <a:txBody>
                    <a:bodyPr/>
                    <a:lstStyle/>
                    <a:p>
                      <a:r>
                        <a:rPr lang="en-GB" sz="1400" b="0" dirty="0">
                          <a:solidFill>
                            <a:schemeClr val="tx1"/>
                          </a:solidFill>
                        </a:rPr>
                        <a:t>Adaptability </a:t>
                      </a:r>
                      <a:endParaRPr lang="en-GB" sz="1400" b="0" dirty="0">
                        <a:solidFill>
                          <a:schemeClr val="tx1"/>
                        </a:solidFill>
                        <a:latin typeface="Arial"/>
                      </a:endParaRPr>
                    </a:p>
                  </a:txBody>
                  <a:tcPr/>
                </a:tc>
                <a:tc>
                  <a:txBody>
                    <a:bodyPr/>
                    <a:lstStyle/>
                    <a:p>
                      <a:pPr algn="ctr"/>
                      <a:r>
                        <a:rPr lang="en-US" sz="1400" dirty="0"/>
                        <a:t>1</a:t>
                      </a:r>
                      <a:endParaRPr lang="en-GB" sz="1400" dirty="0"/>
                    </a:p>
                  </a:txBody>
                  <a:tcPr>
                    <a:solidFill>
                      <a:srgbClr val="FFC000"/>
                    </a:solidFill>
                  </a:tcPr>
                </a:tc>
                <a:tc>
                  <a:txBody>
                    <a:bodyPr/>
                    <a:lstStyle/>
                    <a:p>
                      <a:pPr algn="ctr"/>
                      <a:r>
                        <a:rPr lang="en-US" sz="1400" dirty="0"/>
                        <a:t>2</a:t>
                      </a:r>
                      <a:endParaRPr lang="en-GB" sz="1400" dirty="0"/>
                    </a:p>
                  </a:txBody>
                  <a:tcPr>
                    <a:solidFill>
                      <a:srgbClr val="FFFF00"/>
                    </a:solidFill>
                  </a:tcPr>
                </a:tc>
                <a:tc>
                  <a:txBody>
                    <a:bodyPr/>
                    <a:lstStyle/>
                    <a:p>
                      <a:pPr algn="ctr"/>
                      <a:r>
                        <a:rPr lang="en-US" sz="1400" dirty="0"/>
                        <a:t>2</a:t>
                      </a:r>
                      <a:endParaRPr lang="en-GB" sz="1400" dirty="0"/>
                    </a:p>
                  </a:txBody>
                  <a:tcPr>
                    <a:solidFill>
                      <a:srgbClr val="FFFF00"/>
                    </a:solidFill>
                  </a:tcPr>
                </a:tc>
                <a:extLst>
                  <a:ext uri="{0D108BD9-81ED-4DB2-BD59-A6C34878D82A}">
                    <a16:rowId xmlns:a16="http://schemas.microsoft.com/office/drawing/2014/main" val="1217323986"/>
                  </a:ext>
                </a:extLst>
              </a:tr>
              <a:tr h="370840">
                <a:tc>
                  <a:txBody>
                    <a:bodyPr/>
                    <a:lstStyle/>
                    <a:p>
                      <a:r>
                        <a:rPr lang="en-GB" sz="1400" b="0" dirty="0">
                          <a:solidFill>
                            <a:schemeClr val="tx1"/>
                          </a:solidFill>
                        </a:rPr>
                        <a:t>Achievement orientation</a:t>
                      </a:r>
                      <a:endParaRPr lang="en-GB" sz="1400" b="0" dirty="0">
                        <a:solidFill>
                          <a:schemeClr val="tx1"/>
                        </a:solidFill>
                        <a:latin typeface="Arial"/>
                      </a:endParaRPr>
                    </a:p>
                  </a:txBody>
                  <a:tcPr/>
                </a:tc>
                <a:tc>
                  <a:txBody>
                    <a:bodyPr/>
                    <a:lstStyle/>
                    <a:p>
                      <a:pPr algn="ctr"/>
                      <a:r>
                        <a:rPr lang="en-US" sz="1400" dirty="0"/>
                        <a:t>3</a:t>
                      </a:r>
                      <a:endParaRPr lang="en-GB" sz="1400" dirty="0"/>
                    </a:p>
                  </a:txBody>
                  <a:tcPr>
                    <a:solidFill>
                      <a:srgbClr val="00B050"/>
                    </a:solidFill>
                  </a:tcPr>
                </a:tc>
                <a:tc>
                  <a:txBody>
                    <a:bodyPr/>
                    <a:lstStyle/>
                    <a:p>
                      <a:pPr algn="ctr"/>
                      <a:r>
                        <a:rPr lang="en-US" sz="1400" dirty="0"/>
                        <a:t>3</a:t>
                      </a:r>
                      <a:endParaRPr lang="en-GB" sz="1400" dirty="0"/>
                    </a:p>
                  </a:txBody>
                  <a:tcPr>
                    <a:solidFill>
                      <a:srgbClr val="00B050"/>
                    </a:solidFill>
                  </a:tcPr>
                </a:tc>
                <a:tc>
                  <a:txBody>
                    <a:bodyPr/>
                    <a:lstStyle/>
                    <a:p>
                      <a:pPr algn="ctr"/>
                      <a:r>
                        <a:rPr lang="en-US" sz="1400" dirty="0"/>
                        <a:t>3</a:t>
                      </a:r>
                      <a:endParaRPr lang="en-GB" sz="1400" dirty="0"/>
                    </a:p>
                  </a:txBody>
                  <a:tcPr>
                    <a:solidFill>
                      <a:srgbClr val="00B050"/>
                    </a:solidFill>
                  </a:tcPr>
                </a:tc>
                <a:extLst>
                  <a:ext uri="{0D108BD9-81ED-4DB2-BD59-A6C34878D82A}">
                    <a16:rowId xmlns:a16="http://schemas.microsoft.com/office/drawing/2014/main" val="1787926942"/>
                  </a:ext>
                </a:extLst>
              </a:tr>
              <a:tr h="370840">
                <a:tc>
                  <a:txBody>
                    <a:bodyPr/>
                    <a:lstStyle/>
                    <a:p>
                      <a:r>
                        <a:rPr lang="en-GB" sz="1400" b="0" dirty="0">
                          <a:solidFill>
                            <a:schemeClr val="tx1"/>
                          </a:solidFill>
                        </a:rPr>
                        <a:t>Positive outlook </a:t>
                      </a:r>
                      <a:endParaRPr lang="en-GB" sz="1400" b="0" dirty="0">
                        <a:solidFill>
                          <a:schemeClr val="tx1"/>
                        </a:solidFill>
                        <a:latin typeface="Arial"/>
                      </a:endParaRPr>
                    </a:p>
                  </a:txBody>
                  <a:tcPr/>
                </a:tc>
                <a:tc>
                  <a:txBody>
                    <a:bodyPr/>
                    <a:lstStyle/>
                    <a:p>
                      <a:pPr algn="ctr"/>
                      <a:r>
                        <a:rPr lang="en-US" sz="1400" dirty="0"/>
                        <a:t>2</a:t>
                      </a:r>
                      <a:endParaRPr lang="en-GB" sz="1400" dirty="0"/>
                    </a:p>
                  </a:txBody>
                  <a:tcPr>
                    <a:solidFill>
                      <a:srgbClr val="FFFF00"/>
                    </a:solidFill>
                  </a:tcPr>
                </a:tc>
                <a:tc>
                  <a:txBody>
                    <a:bodyPr/>
                    <a:lstStyle/>
                    <a:p>
                      <a:pPr algn="ctr"/>
                      <a:r>
                        <a:rPr lang="en-US" sz="1400" dirty="0"/>
                        <a:t>3</a:t>
                      </a:r>
                      <a:endParaRPr lang="en-GB" sz="1400" dirty="0"/>
                    </a:p>
                  </a:txBody>
                  <a:tcPr>
                    <a:solidFill>
                      <a:srgbClr val="00B050"/>
                    </a:solidFill>
                  </a:tcPr>
                </a:tc>
                <a:tc>
                  <a:txBody>
                    <a:bodyPr/>
                    <a:lstStyle/>
                    <a:p>
                      <a:pPr algn="ctr"/>
                      <a:r>
                        <a:rPr lang="en-US" sz="1400" dirty="0"/>
                        <a:t>4</a:t>
                      </a:r>
                      <a:endParaRPr lang="en-GB" sz="1400" dirty="0"/>
                    </a:p>
                  </a:txBody>
                  <a:tcPr>
                    <a:solidFill>
                      <a:srgbClr val="92D050"/>
                    </a:solidFill>
                  </a:tcPr>
                </a:tc>
                <a:extLst>
                  <a:ext uri="{0D108BD9-81ED-4DB2-BD59-A6C34878D82A}">
                    <a16:rowId xmlns:a16="http://schemas.microsoft.com/office/drawing/2014/main" val="4229847919"/>
                  </a:ext>
                </a:extLst>
              </a:tr>
            </a:tbl>
          </a:graphicData>
        </a:graphic>
      </p:graphicFrame>
      <p:sp>
        <p:nvSpPr>
          <p:cNvPr id="6" name="TextBox 5">
            <a:extLst>
              <a:ext uri="{FF2B5EF4-FFF2-40B4-BE49-F238E27FC236}">
                <a16:creationId xmlns:a16="http://schemas.microsoft.com/office/drawing/2014/main" id="{433C5FB3-CA11-2712-6B58-F0E10A9BD64A}"/>
              </a:ext>
            </a:extLst>
          </p:cNvPr>
          <p:cNvSpPr txBox="1"/>
          <p:nvPr/>
        </p:nvSpPr>
        <p:spPr>
          <a:xfrm>
            <a:off x="5070765" y="1436713"/>
            <a:ext cx="5977369" cy="2308324"/>
          </a:xfrm>
          <a:prstGeom prst="rect">
            <a:avLst/>
          </a:prstGeom>
          <a:noFill/>
        </p:spPr>
        <p:txBody>
          <a:bodyPr wrap="square">
            <a:spAutoFit/>
          </a:bodyPr>
          <a:lstStyle/>
          <a:p>
            <a:r>
              <a:rPr lang="en-US" dirty="0">
                <a:solidFill>
                  <a:srgbClr val="232C3B"/>
                </a:solidFill>
                <a:latin typeface="Inter"/>
              </a:rPr>
              <a:t>In this case, under Self Management, the person has chosen to put a strong focus on Positive Outlook and Emotional Balance.  </a:t>
            </a:r>
          </a:p>
          <a:p>
            <a:endParaRPr lang="en-US" dirty="0">
              <a:solidFill>
                <a:srgbClr val="232C3B"/>
              </a:solidFill>
              <a:latin typeface="Inter"/>
            </a:endParaRPr>
          </a:p>
          <a:p>
            <a:r>
              <a:rPr lang="en-US" dirty="0">
                <a:solidFill>
                  <a:srgbClr val="232C3B"/>
                </a:solidFill>
                <a:latin typeface="Inter"/>
              </a:rPr>
              <a:t>Based on the positive changes growing these competencies will have on your life, a change from 1 to 2, or 2 to 3 are important, and could be considered on a logarithmic scale. </a:t>
            </a:r>
          </a:p>
          <a:p>
            <a:endParaRPr lang="en-US" dirty="0">
              <a:solidFill>
                <a:srgbClr val="232C3B"/>
              </a:solidFill>
              <a:latin typeface="Inter"/>
            </a:endParaRPr>
          </a:p>
        </p:txBody>
      </p:sp>
    </p:spTree>
    <p:extLst>
      <p:ext uri="{BB962C8B-B14F-4D97-AF65-F5344CB8AC3E}">
        <p14:creationId xmlns:p14="http://schemas.microsoft.com/office/powerpoint/2010/main" val="4170379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7A0F0-A665-EE44-A9A1-E953820C2D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A2FBCB-9EC6-3838-87DE-334C25C4319C}"/>
              </a:ext>
            </a:extLst>
          </p:cNvPr>
          <p:cNvSpPr>
            <a:spLocks noGrp="1"/>
          </p:cNvSpPr>
          <p:nvPr>
            <p:ph type="ctrTitle"/>
          </p:nvPr>
        </p:nvSpPr>
        <p:spPr>
          <a:xfrm>
            <a:off x="304801" y="238835"/>
            <a:ext cx="9144000" cy="954965"/>
          </a:xfrm>
        </p:spPr>
        <p:txBody>
          <a:bodyPr>
            <a:normAutofit/>
          </a:bodyPr>
          <a:lstStyle/>
          <a:p>
            <a:pPr algn="l"/>
            <a:r>
              <a:rPr lang="en-US" sz="4800" b="1" dirty="0"/>
              <a:t>Inviting others in</a:t>
            </a:r>
            <a:endParaRPr lang="en-GB" sz="4800" b="1" dirty="0"/>
          </a:p>
        </p:txBody>
      </p:sp>
      <p:sp>
        <p:nvSpPr>
          <p:cNvPr id="6" name="TextBox 5">
            <a:extLst>
              <a:ext uri="{FF2B5EF4-FFF2-40B4-BE49-F238E27FC236}">
                <a16:creationId xmlns:a16="http://schemas.microsoft.com/office/drawing/2014/main" id="{4B29E82B-0B1E-EC5F-42E6-C6666D357A26}"/>
              </a:ext>
            </a:extLst>
          </p:cNvPr>
          <p:cNvSpPr txBox="1"/>
          <p:nvPr/>
        </p:nvSpPr>
        <p:spPr>
          <a:xfrm>
            <a:off x="3094331" y="1522369"/>
            <a:ext cx="8134061" cy="2031325"/>
          </a:xfrm>
          <a:prstGeom prst="rect">
            <a:avLst/>
          </a:prstGeom>
          <a:noFill/>
        </p:spPr>
        <p:txBody>
          <a:bodyPr wrap="square">
            <a:spAutoFit/>
          </a:bodyPr>
          <a:lstStyle/>
          <a:p>
            <a:r>
              <a:rPr lang="en-US" dirty="0">
                <a:solidFill>
                  <a:srgbClr val="232C3B"/>
                </a:solidFill>
                <a:latin typeface="Inter"/>
              </a:rPr>
              <a:t>At the start of this presentation, we spoke of the difficulty of scoring ourselves objectively. Some people may be tempted to score themselves too high and others too low. </a:t>
            </a:r>
          </a:p>
          <a:p>
            <a:endParaRPr lang="en-US" dirty="0">
              <a:solidFill>
                <a:srgbClr val="232C3B"/>
              </a:solidFill>
              <a:latin typeface="Inter"/>
            </a:endParaRPr>
          </a:p>
          <a:p>
            <a:r>
              <a:rPr lang="en-US" dirty="0">
                <a:solidFill>
                  <a:srgbClr val="232C3B"/>
                </a:solidFill>
                <a:latin typeface="Inter"/>
              </a:rPr>
              <a:t>And so inviting others in to comment on your scoring of yourself and to suggest ways of growing competencies is important to create an objective and real base to grow on. </a:t>
            </a:r>
          </a:p>
        </p:txBody>
      </p:sp>
      <p:sp>
        <p:nvSpPr>
          <p:cNvPr id="3" name="Oval 2">
            <a:extLst>
              <a:ext uri="{FF2B5EF4-FFF2-40B4-BE49-F238E27FC236}">
                <a16:creationId xmlns:a16="http://schemas.microsoft.com/office/drawing/2014/main" id="{55DEB196-B49B-FBED-291E-0C45C317DED6}"/>
              </a:ext>
            </a:extLst>
          </p:cNvPr>
          <p:cNvSpPr/>
          <p:nvPr/>
        </p:nvSpPr>
        <p:spPr>
          <a:xfrm>
            <a:off x="646545" y="1422400"/>
            <a:ext cx="1995055" cy="1902691"/>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811F8CC9-53E2-8DC6-7F45-5340462F0880}"/>
              </a:ext>
            </a:extLst>
          </p:cNvPr>
          <p:cNvCxnSpPr>
            <a:stCxn id="3" idx="2"/>
            <a:endCxn id="3" idx="6"/>
          </p:cNvCxnSpPr>
          <p:nvPr/>
        </p:nvCxnSpPr>
        <p:spPr>
          <a:xfrm>
            <a:off x="646545" y="2373746"/>
            <a:ext cx="199505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Arrow: Curved Down 7">
            <a:extLst>
              <a:ext uri="{FF2B5EF4-FFF2-40B4-BE49-F238E27FC236}">
                <a16:creationId xmlns:a16="http://schemas.microsoft.com/office/drawing/2014/main" id="{029572A5-F9FA-6841-7C57-39AFF3D7DD6C}"/>
              </a:ext>
            </a:extLst>
          </p:cNvPr>
          <p:cNvSpPr/>
          <p:nvPr/>
        </p:nvSpPr>
        <p:spPr>
          <a:xfrm rot="6014190">
            <a:off x="1113888" y="2098052"/>
            <a:ext cx="2504418" cy="849722"/>
          </a:xfrm>
          <a:prstGeom prst="curved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Arrow: Curved Down 8">
            <a:extLst>
              <a:ext uri="{FF2B5EF4-FFF2-40B4-BE49-F238E27FC236}">
                <a16:creationId xmlns:a16="http://schemas.microsoft.com/office/drawing/2014/main" id="{03DE3F88-16A2-05EF-A1A5-7124BA28D4AF}"/>
              </a:ext>
            </a:extLst>
          </p:cNvPr>
          <p:cNvSpPr/>
          <p:nvPr/>
        </p:nvSpPr>
        <p:spPr>
          <a:xfrm rot="15338793">
            <a:off x="-336372" y="2087386"/>
            <a:ext cx="2504418" cy="849722"/>
          </a:xfrm>
          <a:prstGeom prst="curved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TextBox 9">
            <a:extLst>
              <a:ext uri="{FF2B5EF4-FFF2-40B4-BE49-F238E27FC236}">
                <a16:creationId xmlns:a16="http://schemas.microsoft.com/office/drawing/2014/main" id="{010393CA-1769-5DA0-80E3-822141A8FC19}"/>
              </a:ext>
            </a:extLst>
          </p:cNvPr>
          <p:cNvSpPr txBox="1"/>
          <p:nvPr/>
        </p:nvSpPr>
        <p:spPr>
          <a:xfrm>
            <a:off x="963608" y="2021900"/>
            <a:ext cx="1348509" cy="369332"/>
          </a:xfrm>
          <a:prstGeom prst="rect">
            <a:avLst/>
          </a:prstGeom>
          <a:noFill/>
        </p:spPr>
        <p:txBody>
          <a:bodyPr wrap="square" rtlCol="0">
            <a:spAutoFit/>
          </a:bodyPr>
          <a:lstStyle/>
          <a:p>
            <a:r>
              <a:rPr lang="en-US" dirty="0">
                <a:solidFill>
                  <a:schemeClr val="bg1"/>
                </a:solidFill>
              </a:rPr>
              <a:t>180 degree </a:t>
            </a:r>
            <a:endParaRPr lang="en-GB" dirty="0">
              <a:solidFill>
                <a:schemeClr val="bg1"/>
              </a:solidFill>
            </a:endParaRPr>
          </a:p>
        </p:txBody>
      </p:sp>
      <p:sp>
        <p:nvSpPr>
          <p:cNvPr id="11" name="TextBox 10">
            <a:extLst>
              <a:ext uri="{FF2B5EF4-FFF2-40B4-BE49-F238E27FC236}">
                <a16:creationId xmlns:a16="http://schemas.microsoft.com/office/drawing/2014/main" id="{CF690A33-EDF3-2C33-0B45-E362A8E6CDE2}"/>
              </a:ext>
            </a:extLst>
          </p:cNvPr>
          <p:cNvSpPr txBox="1"/>
          <p:nvPr/>
        </p:nvSpPr>
        <p:spPr>
          <a:xfrm>
            <a:off x="915837" y="1070554"/>
            <a:ext cx="1348509" cy="369332"/>
          </a:xfrm>
          <a:prstGeom prst="rect">
            <a:avLst/>
          </a:prstGeom>
          <a:noFill/>
        </p:spPr>
        <p:txBody>
          <a:bodyPr wrap="square" rtlCol="0">
            <a:spAutoFit/>
          </a:bodyPr>
          <a:lstStyle/>
          <a:p>
            <a:r>
              <a:rPr lang="en-US" dirty="0"/>
              <a:t>360 degree</a:t>
            </a:r>
            <a:endParaRPr lang="en-GB" dirty="0"/>
          </a:p>
        </p:txBody>
      </p:sp>
      <p:sp>
        <p:nvSpPr>
          <p:cNvPr id="12" name="TextBox 11">
            <a:extLst>
              <a:ext uri="{FF2B5EF4-FFF2-40B4-BE49-F238E27FC236}">
                <a16:creationId xmlns:a16="http://schemas.microsoft.com/office/drawing/2014/main" id="{3AEE3339-BF0B-D039-935C-3D20A5A2F5B6}"/>
              </a:ext>
            </a:extLst>
          </p:cNvPr>
          <p:cNvSpPr txBox="1"/>
          <p:nvPr/>
        </p:nvSpPr>
        <p:spPr>
          <a:xfrm>
            <a:off x="457349" y="3632874"/>
            <a:ext cx="10949560" cy="2308324"/>
          </a:xfrm>
          <a:prstGeom prst="rect">
            <a:avLst/>
          </a:prstGeom>
          <a:noFill/>
        </p:spPr>
        <p:txBody>
          <a:bodyPr wrap="square">
            <a:spAutoFit/>
          </a:bodyPr>
          <a:lstStyle/>
          <a:p>
            <a:r>
              <a:rPr lang="en-US" b="1" dirty="0">
                <a:solidFill>
                  <a:srgbClr val="232C3B"/>
                </a:solidFill>
                <a:latin typeface="Inter"/>
              </a:rPr>
              <a:t>Informal </a:t>
            </a:r>
            <a:r>
              <a:rPr lang="en-US" dirty="0">
                <a:solidFill>
                  <a:srgbClr val="232C3B"/>
                </a:solidFill>
                <a:latin typeface="Inter"/>
              </a:rPr>
              <a:t>– there is nothing to stop you asking a few people you trust to give you feedback on your scoring. This can be informal or formal. </a:t>
            </a:r>
          </a:p>
          <a:p>
            <a:r>
              <a:rPr lang="en-US" dirty="0">
                <a:solidFill>
                  <a:srgbClr val="232C3B"/>
                </a:solidFill>
                <a:latin typeface="Inter"/>
              </a:rPr>
              <a:t>A </a:t>
            </a:r>
            <a:r>
              <a:rPr lang="en-US" b="1" dirty="0">
                <a:solidFill>
                  <a:srgbClr val="232C3B"/>
                </a:solidFill>
                <a:latin typeface="Inter"/>
              </a:rPr>
              <a:t>180-degree</a:t>
            </a:r>
            <a:r>
              <a:rPr lang="en-US" dirty="0">
                <a:solidFill>
                  <a:srgbClr val="232C3B"/>
                </a:solidFill>
                <a:latin typeface="Inter"/>
              </a:rPr>
              <a:t> feedback involves your peers, whereas a </a:t>
            </a:r>
            <a:r>
              <a:rPr lang="en-US" b="1" dirty="0">
                <a:solidFill>
                  <a:srgbClr val="232C3B"/>
                </a:solidFill>
                <a:latin typeface="Inter"/>
              </a:rPr>
              <a:t>360-degree</a:t>
            </a:r>
            <a:r>
              <a:rPr lang="en-US" dirty="0">
                <a:solidFill>
                  <a:srgbClr val="232C3B"/>
                </a:solidFill>
                <a:latin typeface="Inter"/>
              </a:rPr>
              <a:t> feedback can involve peers, senior and less senior persons to you. This is by far the most effective method of gaining an objective picture of your current competencies. </a:t>
            </a:r>
          </a:p>
          <a:p>
            <a:endParaRPr lang="en-US" dirty="0">
              <a:solidFill>
                <a:srgbClr val="232C3B"/>
              </a:solidFill>
              <a:latin typeface="Inter"/>
            </a:endParaRPr>
          </a:p>
          <a:p>
            <a:r>
              <a:rPr lang="en-US" dirty="0">
                <a:solidFill>
                  <a:srgbClr val="232C3B"/>
                </a:solidFill>
                <a:latin typeface="Inter"/>
              </a:rPr>
              <a:t>Many </a:t>
            </a:r>
            <a:r>
              <a:rPr lang="en-US" dirty="0" err="1">
                <a:solidFill>
                  <a:srgbClr val="232C3B"/>
                </a:solidFill>
                <a:latin typeface="Inter"/>
              </a:rPr>
              <a:t>organisations</a:t>
            </a:r>
            <a:r>
              <a:rPr lang="en-US" dirty="0">
                <a:solidFill>
                  <a:srgbClr val="232C3B"/>
                </a:solidFill>
                <a:latin typeface="Inter"/>
              </a:rPr>
              <a:t> are able to set these up for you, however if not, maybe you can get a 360-degree group together, choose key slides from this presentation and request feedback and average the feedback scores. </a:t>
            </a:r>
          </a:p>
        </p:txBody>
      </p:sp>
    </p:spTree>
    <p:extLst>
      <p:ext uri="{BB962C8B-B14F-4D97-AF65-F5344CB8AC3E}">
        <p14:creationId xmlns:p14="http://schemas.microsoft.com/office/powerpoint/2010/main" val="3933056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FFEC8-7C62-1D55-940F-7D20AC2F2739}"/>
              </a:ext>
            </a:extLst>
          </p:cNvPr>
          <p:cNvSpPr>
            <a:spLocks noGrp="1"/>
          </p:cNvSpPr>
          <p:nvPr>
            <p:ph type="ctrTitle"/>
          </p:nvPr>
        </p:nvSpPr>
        <p:spPr>
          <a:xfrm>
            <a:off x="351600" y="283579"/>
            <a:ext cx="9144000" cy="1037221"/>
          </a:xfrm>
        </p:spPr>
        <p:txBody>
          <a:bodyPr>
            <a:normAutofit/>
          </a:bodyPr>
          <a:lstStyle/>
          <a:p>
            <a:pPr algn="l"/>
            <a:r>
              <a:rPr lang="en-US" sz="4800" b="1" dirty="0"/>
              <a:t>What is EQ</a:t>
            </a:r>
            <a:endParaRPr lang="en-GB" sz="4800" b="1" dirty="0"/>
          </a:p>
        </p:txBody>
      </p:sp>
      <p:sp>
        <p:nvSpPr>
          <p:cNvPr id="4" name="TextBox 3">
            <a:extLst>
              <a:ext uri="{FF2B5EF4-FFF2-40B4-BE49-F238E27FC236}">
                <a16:creationId xmlns:a16="http://schemas.microsoft.com/office/drawing/2014/main" id="{9EF39D85-2E94-6D40-6CF8-41C4E834278B}"/>
              </a:ext>
            </a:extLst>
          </p:cNvPr>
          <p:cNvSpPr txBox="1"/>
          <p:nvPr/>
        </p:nvSpPr>
        <p:spPr>
          <a:xfrm>
            <a:off x="595991" y="1477379"/>
            <a:ext cx="9772651" cy="4401205"/>
          </a:xfrm>
          <a:prstGeom prst="rect">
            <a:avLst/>
          </a:prstGeom>
          <a:noFill/>
        </p:spPr>
        <p:txBody>
          <a:bodyPr wrap="square">
            <a:spAutoFit/>
          </a:bodyPr>
          <a:lstStyle/>
          <a:p>
            <a:pPr algn="l">
              <a:buNone/>
            </a:pPr>
            <a:r>
              <a:rPr lang="en-US" sz="2000" b="0" i="0" dirty="0">
                <a:solidFill>
                  <a:srgbClr val="232C3B"/>
                </a:solidFill>
                <a:effectLst/>
                <a:latin typeface="Inter"/>
              </a:rPr>
              <a:t>In 1990, psychologists </a:t>
            </a:r>
            <a:r>
              <a:rPr lang="en-US" sz="2000" b="1" i="0" dirty="0">
                <a:solidFill>
                  <a:srgbClr val="232C3B"/>
                </a:solidFill>
                <a:effectLst/>
                <a:latin typeface="Inter"/>
              </a:rPr>
              <a:t>John Mayer </a:t>
            </a:r>
            <a:r>
              <a:rPr lang="en-US" sz="2000" b="0" i="0" dirty="0">
                <a:solidFill>
                  <a:srgbClr val="232C3B"/>
                </a:solidFill>
                <a:effectLst/>
                <a:latin typeface="Inter"/>
              </a:rPr>
              <a:t>and </a:t>
            </a:r>
            <a:r>
              <a:rPr lang="en-US" sz="2000" b="1" i="0" dirty="0">
                <a:solidFill>
                  <a:srgbClr val="232C3B"/>
                </a:solidFill>
                <a:effectLst/>
                <a:latin typeface="Inter"/>
              </a:rPr>
              <a:t>Peter Salovey </a:t>
            </a:r>
            <a:r>
              <a:rPr lang="en-US" sz="2000" b="0" i="0" dirty="0">
                <a:solidFill>
                  <a:srgbClr val="232C3B"/>
                </a:solidFill>
                <a:effectLst/>
                <a:latin typeface="Inter"/>
              </a:rPr>
              <a:t>of Yale theorized that </a:t>
            </a:r>
            <a:r>
              <a:rPr lang="en-US" sz="2000" dirty="0">
                <a:solidFill>
                  <a:srgbClr val="232C3B"/>
                </a:solidFill>
                <a:latin typeface="Inter"/>
              </a:rPr>
              <a:t>there was an </a:t>
            </a:r>
            <a:r>
              <a:rPr lang="en-US" sz="2000" b="0" i="0" dirty="0">
                <a:solidFill>
                  <a:srgbClr val="232C3B"/>
                </a:solidFill>
                <a:effectLst/>
                <a:latin typeface="Inter"/>
              </a:rPr>
              <a:t> intelligence underlay other skill sets. They coined the term, emotional intelligence (or emotional quotient) , which they broke down into four “branches”:</a:t>
            </a:r>
          </a:p>
          <a:p>
            <a:pPr marL="342900" indent="-342900" algn="l">
              <a:buFont typeface="Arial" panose="020B0604020202020204" pitchFamily="34" charset="0"/>
              <a:buChar char="•"/>
            </a:pPr>
            <a:r>
              <a:rPr lang="en-US" sz="2000" b="0" i="0" dirty="0">
                <a:solidFill>
                  <a:srgbClr val="232C3B"/>
                </a:solidFill>
                <a:effectLst/>
                <a:latin typeface="Inter"/>
              </a:rPr>
              <a:t>Identifying emotions on a nonverbal level</a:t>
            </a:r>
          </a:p>
          <a:p>
            <a:pPr marL="342900" indent="-342900" algn="l">
              <a:buFont typeface="Arial" panose="020B0604020202020204" pitchFamily="34" charset="0"/>
              <a:buChar char="•"/>
            </a:pPr>
            <a:r>
              <a:rPr lang="en-US" sz="2000" b="0" i="0" dirty="0">
                <a:solidFill>
                  <a:srgbClr val="232C3B"/>
                </a:solidFill>
                <a:effectLst/>
                <a:latin typeface="Inter"/>
              </a:rPr>
              <a:t>Using emotions to guide cognitive thinking</a:t>
            </a:r>
          </a:p>
          <a:p>
            <a:pPr marL="342900" indent="-342900" algn="l">
              <a:buFont typeface="Arial" panose="020B0604020202020204" pitchFamily="34" charset="0"/>
              <a:buChar char="•"/>
            </a:pPr>
            <a:r>
              <a:rPr lang="en-US" sz="2000" b="0" i="0" dirty="0">
                <a:solidFill>
                  <a:srgbClr val="232C3B"/>
                </a:solidFill>
                <a:effectLst/>
                <a:latin typeface="Inter"/>
              </a:rPr>
              <a:t>Understanding the information emotions convey and the actions emotions generate</a:t>
            </a:r>
          </a:p>
          <a:p>
            <a:pPr marL="342900" indent="-342900" algn="l">
              <a:buFont typeface="Arial" panose="020B0604020202020204" pitchFamily="34" charset="0"/>
              <a:buChar char="•"/>
            </a:pPr>
            <a:r>
              <a:rPr lang="en-US" sz="2000" b="0" i="0" dirty="0">
                <a:solidFill>
                  <a:srgbClr val="232C3B"/>
                </a:solidFill>
                <a:effectLst/>
                <a:latin typeface="Inter"/>
              </a:rPr>
              <a:t>Regulating one’s own emotions, for personal benefit and for the common good</a:t>
            </a:r>
          </a:p>
          <a:p>
            <a:pPr algn="l">
              <a:buNone/>
            </a:pPr>
            <a:endParaRPr lang="en-US" sz="2000" b="0" i="0" dirty="0">
              <a:solidFill>
                <a:srgbClr val="232C3B"/>
              </a:solidFill>
              <a:effectLst/>
              <a:latin typeface="Inter"/>
            </a:endParaRPr>
          </a:p>
          <a:p>
            <a:pPr algn="l">
              <a:buNone/>
            </a:pPr>
            <a:r>
              <a:rPr lang="en-US" sz="2000" b="0" i="0" dirty="0">
                <a:solidFill>
                  <a:srgbClr val="232C3B"/>
                </a:solidFill>
                <a:effectLst/>
                <a:latin typeface="Inter"/>
              </a:rPr>
              <a:t>As a science reporter for the New York Times, </a:t>
            </a:r>
            <a:r>
              <a:rPr lang="en-US" sz="2000" b="1" i="0" dirty="0">
                <a:solidFill>
                  <a:srgbClr val="232C3B"/>
                </a:solidFill>
                <a:effectLst/>
                <a:latin typeface="Inter"/>
              </a:rPr>
              <a:t>Daniel Goleman </a:t>
            </a:r>
            <a:r>
              <a:rPr lang="en-US" sz="2000" b="0" i="0" dirty="0">
                <a:solidFill>
                  <a:srgbClr val="232C3B"/>
                </a:solidFill>
                <a:effectLst/>
                <a:latin typeface="Inter"/>
              </a:rPr>
              <a:t>was exposed to Mayer’s and Salovey’s work and took the concept of emotional intelligence a step further. In his book from 1995, he argued that existing definitions of intelligence needed to be reworked. IQ was emotions. IQ, he argued was still important, but intellect alone was no guarantee of our capability to identify our own emotions or the emotional expressions of others. It took a special kind of intelligence and that is </a:t>
            </a:r>
            <a:r>
              <a:rPr lang="en-US" sz="2000" b="1" i="0" dirty="0">
                <a:solidFill>
                  <a:srgbClr val="232C3B"/>
                </a:solidFill>
                <a:effectLst/>
                <a:latin typeface="Inter"/>
              </a:rPr>
              <a:t>Emotional Intelligence </a:t>
            </a:r>
            <a:r>
              <a:rPr lang="en-US" sz="2000" b="0" i="0" dirty="0">
                <a:solidFill>
                  <a:srgbClr val="232C3B"/>
                </a:solidFill>
                <a:effectLst/>
                <a:latin typeface="Inter"/>
              </a:rPr>
              <a:t>or EQ (Emotional quotient)</a:t>
            </a:r>
          </a:p>
        </p:txBody>
      </p:sp>
    </p:spTree>
    <p:extLst>
      <p:ext uri="{BB962C8B-B14F-4D97-AF65-F5344CB8AC3E}">
        <p14:creationId xmlns:p14="http://schemas.microsoft.com/office/powerpoint/2010/main" val="17344614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E80B4-18E1-B281-4A6F-B0748496FD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805B68-137C-37C1-5F4D-BD8D9CE999BA}"/>
              </a:ext>
            </a:extLst>
          </p:cNvPr>
          <p:cNvSpPr>
            <a:spLocks noGrp="1"/>
          </p:cNvSpPr>
          <p:nvPr>
            <p:ph type="ctrTitle"/>
          </p:nvPr>
        </p:nvSpPr>
        <p:spPr>
          <a:xfrm>
            <a:off x="304801" y="238835"/>
            <a:ext cx="9144000" cy="954965"/>
          </a:xfrm>
        </p:spPr>
        <p:txBody>
          <a:bodyPr>
            <a:normAutofit/>
          </a:bodyPr>
          <a:lstStyle/>
          <a:p>
            <a:pPr algn="l"/>
            <a:r>
              <a:rPr lang="en-US" sz="4800" b="1" dirty="0"/>
              <a:t>Closing Remarks</a:t>
            </a:r>
            <a:endParaRPr lang="en-GB" sz="4800" b="1" dirty="0"/>
          </a:p>
        </p:txBody>
      </p:sp>
      <p:sp>
        <p:nvSpPr>
          <p:cNvPr id="6" name="TextBox 5">
            <a:extLst>
              <a:ext uri="{FF2B5EF4-FFF2-40B4-BE49-F238E27FC236}">
                <a16:creationId xmlns:a16="http://schemas.microsoft.com/office/drawing/2014/main" id="{5AD2E669-2714-2D02-2EC1-7F1BFB28F176}"/>
              </a:ext>
            </a:extLst>
          </p:cNvPr>
          <p:cNvSpPr txBox="1"/>
          <p:nvPr/>
        </p:nvSpPr>
        <p:spPr>
          <a:xfrm>
            <a:off x="457349" y="1513133"/>
            <a:ext cx="10580106" cy="4247317"/>
          </a:xfrm>
          <a:prstGeom prst="rect">
            <a:avLst/>
          </a:prstGeom>
          <a:noFill/>
        </p:spPr>
        <p:txBody>
          <a:bodyPr wrap="square">
            <a:spAutoFit/>
          </a:bodyPr>
          <a:lstStyle/>
          <a:p>
            <a:r>
              <a:rPr lang="en-US" dirty="0">
                <a:solidFill>
                  <a:srgbClr val="232C3B"/>
                </a:solidFill>
                <a:latin typeface="Inter"/>
              </a:rPr>
              <a:t>If you have used or watched part or all of this presentation, a big thank you.</a:t>
            </a:r>
          </a:p>
          <a:p>
            <a:endParaRPr lang="en-US" dirty="0">
              <a:solidFill>
                <a:srgbClr val="232C3B"/>
              </a:solidFill>
              <a:latin typeface="Inter"/>
            </a:endParaRPr>
          </a:p>
          <a:p>
            <a:r>
              <a:rPr lang="en-US" dirty="0">
                <a:solidFill>
                  <a:srgbClr val="232C3B"/>
                </a:solidFill>
                <a:latin typeface="Inter"/>
              </a:rPr>
              <a:t>The Author does not claim to be a top scorer in all 12 Emotional Competencies, however firmly believes that these competencies are both life and work essential. </a:t>
            </a:r>
          </a:p>
          <a:p>
            <a:endParaRPr lang="en-US" dirty="0">
              <a:solidFill>
                <a:srgbClr val="232C3B"/>
              </a:solidFill>
              <a:latin typeface="Inter"/>
            </a:endParaRPr>
          </a:p>
          <a:p>
            <a:r>
              <a:rPr lang="en-US" dirty="0">
                <a:solidFill>
                  <a:srgbClr val="232C3B"/>
                </a:solidFill>
                <a:latin typeface="Inter"/>
              </a:rPr>
              <a:t>They are not the sole secret to a happy life, as we know there are times where circumstances will mean we need other competencies in life and work to succeed but most importantly to be happy.  </a:t>
            </a:r>
          </a:p>
          <a:p>
            <a:endParaRPr lang="en-US" dirty="0">
              <a:solidFill>
                <a:srgbClr val="232C3B"/>
              </a:solidFill>
              <a:latin typeface="Inter"/>
            </a:endParaRPr>
          </a:p>
          <a:p>
            <a:r>
              <a:rPr lang="en-US" dirty="0">
                <a:solidFill>
                  <a:srgbClr val="232C3B"/>
                </a:solidFill>
                <a:latin typeface="Inter"/>
              </a:rPr>
              <a:t>I often wish people “health, happiness and success”. </a:t>
            </a:r>
          </a:p>
          <a:p>
            <a:endParaRPr lang="en-US" dirty="0">
              <a:solidFill>
                <a:srgbClr val="232C3B"/>
              </a:solidFill>
              <a:latin typeface="Inter"/>
            </a:endParaRPr>
          </a:p>
          <a:p>
            <a:r>
              <a:rPr lang="en-US" dirty="0">
                <a:solidFill>
                  <a:srgbClr val="232C3B"/>
                </a:solidFill>
                <a:latin typeface="Inter"/>
              </a:rPr>
              <a:t>I then remind people that “success” in life is not a monetary value, nor a title, but a life lived gaining wonderful experiences as we progress through it, and making the most positive experience out of everything that happens in life. </a:t>
            </a:r>
          </a:p>
          <a:p>
            <a:endParaRPr lang="en-US" dirty="0">
              <a:solidFill>
                <a:srgbClr val="232C3B"/>
              </a:solidFill>
              <a:latin typeface="Inter"/>
            </a:endParaRPr>
          </a:p>
          <a:p>
            <a:r>
              <a:rPr lang="en-US" dirty="0">
                <a:solidFill>
                  <a:srgbClr val="232C3B"/>
                </a:solidFill>
                <a:latin typeface="Inter"/>
              </a:rPr>
              <a:t>And at that I’ll wish you health, happiness and success – John </a:t>
            </a:r>
          </a:p>
        </p:txBody>
      </p:sp>
    </p:spTree>
    <p:extLst>
      <p:ext uri="{BB962C8B-B14F-4D97-AF65-F5344CB8AC3E}">
        <p14:creationId xmlns:p14="http://schemas.microsoft.com/office/powerpoint/2010/main" val="95737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D5126-FE6B-956D-E2F6-272A310676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B7E0FA-33CE-D326-02BA-211D0E6AC54E}"/>
              </a:ext>
            </a:extLst>
          </p:cNvPr>
          <p:cNvSpPr>
            <a:spLocks noGrp="1"/>
          </p:cNvSpPr>
          <p:nvPr>
            <p:ph type="ctrTitle"/>
          </p:nvPr>
        </p:nvSpPr>
        <p:spPr>
          <a:xfrm>
            <a:off x="351600" y="283579"/>
            <a:ext cx="9144000" cy="1037221"/>
          </a:xfrm>
        </p:spPr>
        <p:txBody>
          <a:bodyPr>
            <a:normAutofit/>
          </a:bodyPr>
          <a:lstStyle/>
          <a:p>
            <a:pPr algn="l"/>
            <a:r>
              <a:rPr lang="en-US" sz="4800" b="1" dirty="0"/>
              <a:t>EQ for everyone</a:t>
            </a:r>
            <a:endParaRPr lang="en-GB" sz="4800" b="1" dirty="0"/>
          </a:p>
        </p:txBody>
      </p:sp>
      <p:sp>
        <p:nvSpPr>
          <p:cNvPr id="4" name="TextBox 3">
            <a:extLst>
              <a:ext uri="{FF2B5EF4-FFF2-40B4-BE49-F238E27FC236}">
                <a16:creationId xmlns:a16="http://schemas.microsoft.com/office/drawing/2014/main" id="{6BEFC47F-83AE-906A-EB98-82332792C8A2}"/>
              </a:ext>
            </a:extLst>
          </p:cNvPr>
          <p:cNvSpPr txBox="1"/>
          <p:nvPr/>
        </p:nvSpPr>
        <p:spPr>
          <a:xfrm>
            <a:off x="595991" y="1477379"/>
            <a:ext cx="10478409" cy="5078313"/>
          </a:xfrm>
          <a:prstGeom prst="rect">
            <a:avLst/>
          </a:prstGeom>
          <a:noFill/>
        </p:spPr>
        <p:txBody>
          <a:bodyPr wrap="square">
            <a:spAutoFit/>
          </a:bodyPr>
          <a:lstStyle/>
          <a:p>
            <a:pPr algn="l">
              <a:buNone/>
            </a:pPr>
            <a:r>
              <a:rPr lang="en-US" sz="2000" b="1" i="0" dirty="0">
                <a:solidFill>
                  <a:srgbClr val="232C3B"/>
                </a:solidFill>
                <a:effectLst/>
                <a:latin typeface="Inter"/>
              </a:rPr>
              <a:t>Emotional Intelligence </a:t>
            </a:r>
            <a:r>
              <a:rPr lang="en-US" sz="2000" b="0" i="0" dirty="0">
                <a:solidFill>
                  <a:srgbClr val="232C3B"/>
                </a:solidFill>
                <a:effectLst/>
                <a:latin typeface="Inter"/>
              </a:rPr>
              <a:t>is not the sole domain of leaders. </a:t>
            </a:r>
          </a:p>
          <a:p>
            <a:pPr algn="l">
              <a:buNone/>
            </a:pPr>
            <a:r>
              <a:rPr lang="en-US" sz="2000" b="0" i="0" dirty="0">
                <a:solidFill>
                  <a:srgbClr val="232C3B"/>
                </a:solidFill>
                <a:effectLst/>
                <a:latin typeface="Inter"/>
              </a:rPr>
              <a:t>It is a set of universal competencies in life and work, and everybody has the right and indeed the need to consider emotional intelligence competencies.</a:t>
            </a:r>
          </a:p>
          <a:p>
            <a:pPr algn="l">
              <a:buNone/>
            </a:pPr>
            <a:endParaRPr lang="en-US" sz="2000" dirty="0">
              <a:solidFill>
                <a:srgbClr val="232C3B"/>
              </a:solidFill>
              <a:latin typeface="Inter"/>
            </a:endParaRPr>
          </a:p>
          <a:p>
            <a:pPr algn="l">
              <a:buNone/>
            </a:pPr>
            <a:r>
              <a:rPr lang="en-US" sz="2000" b="0" i="0" dirty="0">
                <a:solidFill>
                  <a:srgbClr val="232C3B"/>
                </a:solidFill>
                <a:effectLst/>
                <a:latin typeface="Inter"/>
              </a:rPr>
              <a:t>This presentation will give a greater level of attention to those competencies that are “life” skills whilst still staying true to Goleman’s 12 competencies.</a:t>
            </a:r>
          </a:p>
          <a:p>
            <a:pPr algn="l">
              <a:buNone/>
            </a:pPr>
            <a:endParaRPr lang="en-US" sz="2000" dirty="0">
              <a:solidFill>
                <a:srgbClr val="232C3B"/>
              </a:solidFill>
              <a:latin typeface="Inter"/>
            </a:endParaRPr>
          </a:p>
          <a:p>
            <a:r>
              <a:rPr lang="en-US" dirty="0">
                <a:latin typeface="Inter"/>
              </a:rPr>
              <a:t>High EQ comes with many benefits some of which are shown below:</a:t>
            </a:r>
          </a:p>
          <a:p>
            <a:pPr marL="285750" indent="-285750">
              <a:buFont typeface="Arial" panose="020B0604020202020204" pitchFamily="34" charset="0"/>
              <a:buChar char="•"/>
            </a:pPr>
            <a:r>
              <a:rPr lang="en-US" dirty="0">
                <a:latin typeface="Inter"/>
              </a:rPr>
              <a:t>Better communication	</a:t>
            </a:r>
          </a:p>
          <a:p>
            <a:pPr marL="285750" indent="-285750">
              <a:buFont typeface="Arial" panose="020B0604020202020204" pitchFamily="34" charset="0"/>
              <a:buChar char="•"/>
            </a:pPr>
            <a:r>
              <a:rPr lang="en-US" dirty="0">
                <a:latin typeface="Inter"/>
              </a:rPr>
              <a:t>Stronger empathy                  </a:t>
            </a:r>
          </a:p>
          <a:p>
            <a:pPr marL="285750" indent="-285750">
              <a:buFont typeface="Arial" panose="020B0604020202020204" pitchFamily="34" charset="0"/>
              <a:buChar char="•"/>
            </a:pPr>
            <a:r>
              <a:rPr lang="en-US" dirty="0">
                <a:latin typeface="Inter"/>
              </a:rPr>
              <a:t>Quality leadership skills</a:t>
            </a:r>
          </a:p>
          <a:p>
            <a:pPr marL="285750" indent="-285750">
              <a:buFont typeface="Arial" panose="020B0604020202020204" pitchFamily="34" charset="0"/>
              <a:buChar char="•"/>
            </a:pPr>
            <a:r>
              <a:rPr lang="en-US" dirty="0">
                <a:latin typeface="Inter"/>
              </a:rPr>
              <a:t>Healthier relationships with yourself and others                 </a:t>
            </a:r>
          </a:p>
          <a:p>
            <a:pPr marL="285750" indent="-285750">
              <a:buFont typeface="Arial" panose="020B0604020202020204" pitchFamily="34" charset="0"/>
              <a:buChar char="•"/>
            </a:pPr>
            <a:r>
              <a:rPr lang="en-US" dirty="0">
                <a:latin typeface="Inter"/>
              </a:rPr>
              <a:t>Improved problem-solving and conflict management</a:t>
            </a:r>
          </a:p>
          <a:p>
            <a:pPr marL="285750" indent="-285750">
              <a:buFont typeface="Arial" panose="020B0604020202020204" pitchFamily="34" charset="0"/>
              <a:buChar char="•"/>
            </a:pPr>
            <a:r>
              <a:rPr lang="en-US" dirty="0">
                <a:latin typeface="Inter"/>
              </a:rPr>
              <a:t>Improved decision-making             </a:t>
            </a:r>
          </a:p>
          <a:p>
            <a:pPr marL="285750" indent="-285750">
              <a:buFont typeface="Arial" panose="020B0604020202020204" pitchFamily="34" charset="0"/>
              <a:buChar char="•"/>
            </a:pPr>
            <a:r>
              <a:rPr lang="en-US" dirty="0">
                <a:latin typeface="Inter"/>
              </a:rPr>
              <a:t>Positive improvements to your overall well-being</a:t>
            </a:r>
          </a:p>
          <a:p>
            <a:pPr algn="l">
              <a:buNone/>
            </a:pPr>
            <a:endParaRPr lang="en-US" sz="2000" dirty="0">
              <a:solidFill>
                <a:srgbClr val="232C3B"/>
              </a:solidFill>
              <a:latin typeface="Inter"/>
            </a:endParaRPr>
          </a:p>
          <a:p>
            <a:pPr algn="l">
              <a:buNone/>
            </a:pPr>
            <a:endParaRPr lang="en-US" sz="2000" b="0" i="0" dirty="0">
              <a:solidFill>
                <a:srgbClr val="232C3B"/>
              </a:solidFill>
              <a:effectLst/>
              <a:latin typeface="Inter"/>
            </a:endParaRPr>
          </a:p>
        </p:txBody>
      </p:sp>
      <p:sp>
        <p:nvSpPr>
          <p:cNvPr id="7" name="TextBox 6">
            <a:extLst>
              <a:ext uri="{FF2B5EF4-FFF2-40B4-BE49-F238E27FC236}">
                <a16:creationId xmlns:a16="http://schemas.microsoft.com/office/drawing/2014/main" id="{7D497472-A67D-99D1-A66C-2AE6736BD480}"/>
              </a:ext>
            </a:extLst>
          </p:cNvPr>
          <p:cNvSpPr txBox="1"/>
          <p:nvPr/>
        </p:nvSpPr>
        <p:spPr>
          <a:xfrm>
            <a:off x="6334539" y="5011289"/>
            <a:ext cx="2739887" cy="738664"/>
          </a:xfrm>
          <a:prstGeom prst="rect">
            <a:avLst/>
          </a:prstGeom>
          <a:noFill/>
        </p:spPr>
        <p:txBody>
          <a:bodyPr wrap="square">
            <a:spAutoFit/>
          </a:bodyPr>
          <a:lstStyle/>
          <a:p>
            <a:pPr algn="l">
              <a:buNone/>
            </a:pPr>
            <a:r>
              <a:rPr lang="en-US" sz="1400" i="1" dirty="0">
                <a:solidFill>
                  <a:srgbClr val="363636"/>
                </a:solidFill>
                <a:effectLst/>
              </a:rPr>
              <a:t>Cleveland Clinic 2025</a:t>
            </a:r>
          </a:p>
          <a:p>
            <a:pPr algn="l">
              <a:buNone/>
            </a:pPr>
            <a:r>
              <a:rPr lang="en-US" sz="1400" i="1" dirty="0">
                <a:solidFill>
                  <a:srgbClr val="363636"/>
                </a:solidFill>
                <a:effectLst/>
              </a:rPr>
              <a:t>What Your Emotional Intelligence Means for You</a:t>
            </a:r>
          </a:p>
        </p:txBody>
      </p:sp>
    </p:spTree>
    <p:extLst>
      <p:ext uri="{BB962C8B-B14F-4D97-AF65-F5344CB8AC3E}">
        <p14:creationId xmlns:p14="http://schemas.microsoft.com/office/powerpoint/2010/main" val="3949067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D67B4-B635-8A3E-0142-A0BC9A3637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3834EA-33BD-EC20-5999-4BF6E3C26F3A}"/>
              </a:ext>
            </a:extLst>
          </p:cNvPr>
          <p:cNvSpPr>
            <a:spLocks noGrp="1"/>
          </p:cNvSpPr>
          <p:nvPr>
            <p:ph type="ctrTitle"/>
          </p:nvPr>
        </p:nvSpPr>
        <p:spPr>
          <a:xfrm>
            <a:off x="351600" y="283579"/>
            <a:ext cx="9144000" cy="1037221"/>
          </a:xfrm>
        </p:spPr>
        <p:txBody>
          <a:bodyPr>
            <a:normAutofit/>
          </a:bodyPr>
          <a:lstStyle/>
          <a:p>
            <a:pPr algn="l"/>
            <a:r>
              <a:rPr lang="en-US" sz="4800" b="1" dirty="0"/>
              <a:t>EQ for everyone</a:t>
            </a:r>
            <a:endParaRPr lang="en-GB" sz="4800" b="1" dirty="0"/>
          </a:p>
        </p:txBody>
      </p:sp>
      <p:sp>
        <p:nvSpPr>
          <p:cNvPr id="4" name="TextBox 3">
            <a:extLst>
              <a:ext uri="{FF2B5EF4-FFF2-40B4-BE49-F238E27FC236}">
                <a16:creationId xmlns:a16="http://schemas.microsoft.com/office/drawing/2014/main" id="{A276C8B5-03CB-3A9E-01BD-44A3A749B9BB}"/>
              </a:ext>
            </a:extLst>
          </p:cNvPr>
          <p:cNvSpPr txBox="1"/>
          <p:nvPr/>
        </p:nvSpPr>
        <p:spPr>
          <a:xfrm>
            <a:off x="595991" y="1477379"/>
            <a:ext cx="10478409" cy="5016758"/>
          </a:xfrm>
          <a:prstGeom prst="rect">
            <a:avLst/>
          </a:prstGeom>
          <a:noFill/>
        </p:spPr>
        <p:txBody>
          <a:bodyPr wrap="square">
            <a:spAutoFit/>
          </a:bodyPr>
          <a:lstStyle/>
          <a:p>
            <a:pPr algn="l">
              <a:buNone/>
            </a:pPr>
            <a:r>
              <a:rPr lang="en-US" sz="2000" b="0" i="0" dirty="0">
                <a:solidFill>
                  <a:srgbClr val="232C3B"/>
                </a:solidFill>
                <a:effectLst/>
                <a:latin typeface="Inter"/>
              </a:rPr>
              <a:t>Is EQ essential for leadership?</a:t>
            </a:r>
          </a:p>
          <a:p>
            <a:pPr algn="l">
              <a:buNone/>
            </a:pPr>
            <a:endParaRPr lang="en-US" sz="2000" b="0" i="0" dirty="0">
              <a:solidFill>
                <a:srgbClr val="232C3B"/>
              </a:solidFill>
              <a:effectLst/>
              <a:latin typeface="Inter"/>
            </a:endParaRPr>
          </a:p>
          <a:p>
            <a:pPr algn="l">
              <a:buNone/>
            </a:pPr>
            <a:r>
              <a:rPr lang="en-US" sz="2000" b="0" i="0" dirty="0">
                <a:solidFill>
                  <a:srgbClr val="232C3B"/>
                </a:solidFill>
                <a:effectLst/>
                <a:latin typeface="Inter"/>
              </a:rPr>
              <a:t>This is matter widely researched and some would argue that the answer is “yes” and others “no”. </a:t>
            </a:r>
          </a:p>
          <a:p>
            <a:pPr algn="l">
              <a:buNone/>
            </a:pPr>
            <a:endParaRPr lang="en-US" sz="2000" dirty="0">
              <a:solidFill>
                <a:srgbClr val="232C3B"/>
              </a:solidFill>
              <a:latin typeface="Inter"/>
            </a:endParaRPr>
          </a:p>
          <a:p>
            <a:pPr algn="l">
              <a:buNone/>
            </a:pPr>
            <a:r>
              <a:rPr lang="en-US" sz="2000" b="0" i="0" dirty="0">
                <a:solidFill>
                  <a:srgbClr val="232C3B"/>
                </a:solidFill>
                <a:effectLst/>
                <a:latin typeface="Inter"/>
              </a:rPr>
              <a:t>The author of this presentation distinguishes between:</a:t>
            </a:r>
          </a:p>
          <a:p>
            <a:pPr algn="l">
              <a:buNone/>
            </a:pPr>
            <a:endParaRPr lang="en-US" sz="2000" b="0" i="0" dirty="0">
              <a:solidFill>
                <a:srgbClr val="232C3B"/>
              </a:solidFill>
              <a:effectLst/>
              <a:latin typeface="Inter"/>
            </a:endParaRPr>
          </a:p>
          <a:p>
            <a:pPr marL="342900" indent="-342900" algn="l">
              <a:buFont typeface="Arial" panose="020B0604020202020204" pitchFamily="34" charset="0"/>
              <a:buChar char="•"/>
            </a:pPr>
            <a:r>
              <a:rPr lang="en-US" sz="2000" b="0" i="0" dirty="0">
                <a:solidFill>
                  <a:srgbClr val="232C3B"/>
                </a:solidFill>
                <a:effectLst/>
                <a:latin typeface="Inter"/>
              </a:rPr>
              <a:t>sustainable leadership (long term steady performance through others)</a:t>
            </a:r>
          </a:p>
          <a:p>
            <a:pPr marL="342900" indent="-342900" algn="l">
              <a:buFont typeface="Arial" panose="020B0604020202020204" pitchFamily="34" charset="0"/>
              <a:buChar char="•"/>
            </a:pPr>
            <a:r>
              <a:rPr lang="en-US" sz="2000" b="0" i="0" dirty="0">
                <a:solidFill>
                  <a:srgbClr val="232C3B"/>
                </a:solidFill>
                <a:effectLst/>
                <a:latin typeface="Inter"/>
              </a:rPr>
              <a:t>unsustainable leadership (short term results and/or erratic performance)</a:t>
            </a:r>
          </a:p>
          <a:p>
            <a:pPr marL="342900" indent="-342900" algn="l">
              <a:buFont typeface="Arial" panose="020B0604020202020204" pitchFamily="34" charset="0"/>
              <a:buChar char="•"/>
            </a:pPr>
            <a:endParaRPr lang="en-US" sz="2000" b="0" i="0" dirty="0">
              <a:solidFill>
                <a:srgbClr val="232C3B"/>
              </a:solidFill>
              <a:effectLst/>
              <a:latin typeface="Inter"/>
            </a:endParaRPr>
          </a:p>
          <a:p>
            <a:pPr algn="l">
              <a:buNone/>
            </a:pPr>
            <a:r>
              <a:rPr lang="en-US" sz="2000" dirty="0">
                <a:solidFill>
                  <a:srgbClr val="232C3B"/>
                </a:solidFill>
                <a:latin typeface="Inter"/>
              </a:rPr>
              <a:t>And argues that </a:t>
            </a:r>
            <a:r>
              <a:rPr lang="en-US" sz="2000" b="0" i="0" u="sng" dirty="0">
                <a:solidFill>
                  <a:srgbClr val="232C3B"/>
                </a:solidFill>
                <a:effectLst/>
                <a:latin typeface="Inter"/>
              </a:rPr>
              <a:t>Sustainable leadership </a:t>
            </a:r>
            <a:r>
              <a:rPr lang="en-US" sz="2000" dirty="0">
                <a:solidFill>
                  <a:srgbClr val="232C3B"/>
                </a:solidFill>
                <a:latin typeface="Inter"/>
              </a:rPr>
              <a:t>of people and business performance is always going to be enhanced when the leader has a good level of emotional intelligence. </a:t>
            </a:r>
          </a:p>
          <a:p>
            <a:pPr algn="l">
              <a:buNone/>
            </a:pPr>
            <a:endParaRPr lang="en-US" sz="2000" dirty="0">
              <a:solidFill>
                <a:srgbClr val="232C3B"/>
              </a:solidFill>
              <a:latin typeface="Inter"/>
            </a:endParaRPr>
          </a:p>
          <a:p>
            <a:pPr algn="l">
              <a:buNone/>
            </a:pPr>
            <a:r>
              <a:rPr lang="en-US" sz="2000" dirty="0">
                <a:solidFill>
                  <a:srgbClr val="232C3B"/>
                </a:solidFill>
                <a:latin typeface="Inter"/>
              </a:rPr>
              <a:t>This presentation will not look at leadership styles outside the subject of EQ</a:t>
            </a:r>
          </a:p>
          <a:p>
            <a:pPr algn="l">
              <a:buNone/>
            </a:pPr>
            <a:endParaRPr lang="en-US" sz="2000" b="0" i="0" dirty="0">
              <a:solidFill>
                <a:srgbClr val="232C3B"/>
              </a:solidFill>
              <a:effectLst/>
              <a:latin typeface="Inter"/>
            </a:endParaRPr>
          </a:p>
          <a:p>
            <a:pPr algn="l">
              <a:buNone/>
            </a:pPr>
            <a:endParaRPr lang="en-US" sz="2000" dirty="0">
              <a:solidFill>
                <a:srgbClr val="232C3B"/>
              </a:solidFill>
              <a:latin typeface="Inter"/>
            </a:endParaRPr>
          </a:p>
          <a:p>
            <a:pPr algn="l">
              <a:buNone/>
            </a:pPr>
            <a:endParaRPr lang="en-US" sz="2000" b="0" i="0" dirty="0">
              <a:solidFill>
                <a:srgbClr val="232C3B"/>
              </a:solidFill>
              <a:effectLst/>
              <a:latin typeface="Inter"/>
            </a:endParaRPr>
          </a:p>
        </p:txBody>
      </p:sp>
    </p:spTree>
    <p:extLst>
      <p:ext uri="{BB962C8B-B14F-4D97-AF65-F5344CB8AC3E}">
        <p14:creationId xmlns:p14="http://schemas.microsoft.com/office/powerpoint/2010/main" val="3777603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CB48E-3F70-C760-B237-A72C39F02D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A06349-172A-444D-6400-3A23FB7009A5}"/>
              </a:ext>
            </a:extLst>
          </p:cNvPr>
          <p:cNvSpPr>
            <a:spLocks noGrp="1"/>
          </p:cNvSpPr>
          <p:nvPr>
            <p:ph type="ctrTitle"/>
          </p:nvPr>
        </p:nvSpPr>
        <p:spPr>
          <a:xfrm>
            <a:off x="161922" y="-1278954"/>
            <a:ext cx="9144000" cy="2387600"/>
          </a:xfrm>
        </p:spPr>
        <p:txBody>
          <a:bodyPr>
            <a:normAutofit/>
          </a:bodyPr>
          <a:lstStyle/>
          <a:p>
            <a:pPr algn="l"/>
            <a:r>
              <a:rPr lang="en-US" sz="4800" b="1" dirty="0"/>
              <a:t>Goleman’s Four Pillars of EQ</a:t>
            </a:r>
            <a:endParaRPr lang="en-GB" sz="4800" b="1" dirty="0"/>
          </a:p>
        </p:txBody>
      </p:sp>
      <p:sp>
        <p:nvSpPr>
          <p:cNvPr id="4" name="TextBox 3">
            <a:extLst>
              <a:ext uri="{FF2B5EF4-FFF2-40B4-BE49-F238E27FC236}">
                <a16:creationId xmlns:a16="http://schemas.microsoft.com/office/drawing/2014/main" id="{D059DE39-231D-85BA-B2A2-1595FDB1D1D1}"/>
              </a:ext>
            </a:extLst>
          </p:cNvPr>
          <p:cNvSpPr txBox="1"/>
          <p:nvPr/>
        </p:nvSpPr>
        <p:spPr>
          <a:xfrm>
            <a:off x="6034531" y="1504695"/>
            <a:ext cx="4772013" cy="2862322"/>
          </a:xfrm>
          <a:prstGeom prst="rect">
            <a:avLst/>
          </a:prstGeom>
          <a:noFill/>
        </p:spPr>
        <p:txBody>
          <a:bodyPr wrap="square">
            <a:spAutoFit/>
          </a:bodyPr>
          <a:lstStyle/>
          <a:p>
            <a:pPr algn="l">
              <a:buNone/>
            </a:pPr>
            <a:r>
              <a:rPr lang="en-US" sz="2000" b="0" i="0" dirty="0">
                <a:solidFill>
                  <a:srgbClr val="232C3B"/>
                </a:solidFill>
                <a:effectLst/>
              </a:rPr>
              <a:t>The model looks at SELF and SOCIAL</a:t>
            </a:r>
          </a:p>
          <a:p>
            <a:pPr algn="l">
              <a:buNone/>
            </a:pPr>
            <a:endParaRPr lang="en-US" sz="2000" dirty="0">
              <a:solidFill>
                <a:srgbClr val="232C3B"/>
              </a:solidFill>
            </a:endParaRPr>
          </a:p>
          <a:p>
            <a:pPr algn="l">
              <a:buNone/>
            </a:pPr>
            <a:r>
              <a:rPr lang="en-US" sz="2000" dirty="0">
                <a:solidFill>
                  <a:srgbClr val="232C3B"/>
                </a:solidFill>
              </a:rPr>
              <a:t>Self is all about you or me</a:t>
            </a:r>
          </a:p>
          <a:p>
            <a:pPr algn="l">
              <a:buNone/>
            </a:pPr>
            <a:endParaRPr lang="en-US" sz="2000" b="0" i="0" dirty="0">
              <a:solidFill>
                <a:srgbClr val="232C3B"/>
              </a:solidFill>
              <a:effectLst/>
            </a:endParaRPr>
          </a:p>
          <a:p>
            <a:pPr algn="l">
              <a:buNone/>
            </a:pPr>
            <a:r>
              <a:rPr lang="en-US" sz="2000" b="0" i="0" dirty="0">
                <a:solidFill>
                  <a:srgbClr val="232C3B"/>
                </a:solidFill>
                <a:effectLst/>
              </a:rPr>
              <a:t>Social is your awareness and competency in understanding and reacting to the emotions and others, and your impact on others. </a:t>
            </a:r>
          </a:p>
          <a:p>
            <a:pPr algn="l">
              <a:buNone/>
            </a:pPr>
            <a:endParaRPr lang="en-US" sz="2000" dirty="0">
              <a:solidFill>
                <a:srgbClr val="232C3B"/>
              </a:solidFill>
            </a:endParaRPr>
          </a:p>
          <a:p>
            <a:pPr algn="l">
              <a:buNone/>
            </a:pPr>
            <a:endParaRPr lang="en-US" sz="2000" b="0" i="0" dirty="0">
              <a:solidFill>
                <a:srgbClr val="232C3B"/>
              </a:solidFill>
              <a:effectLst/>
            </a:endParaRPr>
          </a:p>
        </p:txBody>
      </p:sp>
      <p:pic>
        <p:nvPicPr>
          <p:cNvPr id="3" name="Picture 2">
            <a:extLst>
              <a:ext uri="{FF2B5EF4-FFF2-40B4-BE49-F238E27FC236}">
                <a16:creationId xmlns:a16="http://schemas.microsoft.com/office/drawing/2014/main" id="{A8BC0BAC-C1BC-0C10-40E8-5305640BB198}"/>
              </a:ext>
            </a:extLst>
          </p:cNvPr>
          <p:cNvPicPr>
            <a:picLocks noChangeAspect="1"/>
          </p:cNvPicPr>
          <p:nvPr/>
        </p:nvPicPr>
        <p:blipFill>
          <a:blip r:embed="rId2"/>
          <a:stretch>
            <a:fillRect/>
          </a:stretch>
        </p:blipFill>
        <p:spPr>
          <a:xfrm>
            <a:off x="249636" y="1108646"/>
            <a:ext cx="5689092" cy="4206240"/>
          </a:xfrm>
          <a:prstGeom prst="rect">
            <a:avLst/>
          </a:prstGeom>
        </p:spPr>
      </p:pic>
    </p:spTree>
    <p:extLst>
      <p:ext uri="{BB962C8B-B14F-4D97-AF65-F5344CB8AC3E}">
        <p14:creationId xmlns:p14="http://schemas.microsoft.com/office/powerpoint/2010/main" val="3243266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A52D8-38D2-E3D2-32DD-F8DD5A82EB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F01144-9C5F-5BAA-FDC9-7DCD017847C7}"/>
              </a:ext>
            </a:extLst>
          </p:cNvPr>
          <p:cNvSpPr>
            <a:spLocks noGrp="1"/>
          </p:cNvSpPr>
          <p:nvPr>
            <p:ph type="ctrTitle"/>
          </p:nvPr>
        </p:nvSpPr>
        <p:spPr>
          <a:xfrm>
            <a:off x="374359" y="-1278954"/>
            <a:ext cx="9144000" cy="2387600"/>
          </a:xfrm>
        </p:spPr>
        <p:txBody>
          <a:bodyPr>
            <a:normAutofit/>
          </a:bodyPr>
          <a:lstStyle/>
          <a:p>
            <a:pPr algn="l"/>
            <a:r>
              <a:rPr lang="en-US" sz="4800" b="1" dirty="0"/>
              <a:t>In work and out of work</a:t>
            </a:r>
            <a:endParaRPr lang="en-GB" sz="4800" b="1" dirty="0"/>
          </a:p>
        </p:txBody>
      </p:sp>
      <p:sp>
        <p:nvSpPr>
          <p:cNvPr id="3" name="TextBox 2">
            <a:extLst>
              <a:ext uri="{FF2B5EF4-FFF2-40B4-BE49-F238E27FC236}">
                <a16:creationId xmlns:a16="http://schemas.microsoft.com/office/drawing/2014/main" id="{3D0179F2-1E3F-01A8-4529-AA600A9BD1E9}"/>
              </a:ext>
            </a:extLst>
          </p:cNvPr>
          <p:cNvSpPr txBox="1"/>
          <p:nvPr/>
        </p:nvSpPr>
        <p:spPr>
          <a:xfrm>
            <a:off x="457446" y="1108646"/>
            <a:ext cx="10709318" cy="4770537"/>
          </a:xfrm>
          <a:prstGeom prst="rect">
            <a:avLst/>
          </a:prstGeom>
          <a:noFill/>
        </p:spPr>
        <p:txBody>
          <a:bodyPr wrap="square">
            <a:spAutoFit/>
          </a:bodyPr>
          <a:lstStyle/>
          <a:p>
            <a:pPr algn="l">
              <a:buNone/>
            </a:pPr>
            <a:r>
              <a:rPr lang="en-US" sz="2400" b="0" i="0" dirty="0">
                <a:solidFill>
                  <a:srgbClr val="232C3B"/>
                </a:solidFill>
                <a:effectLst/>
              </a:rPr>
              <a:t>Emotional intelligence is NOT a work capability or competence, but a set of competencies for life. Goleman focuses on the work place; however, an emotional intelligent person is likely to be a more inspirational and brighter person to be around wherever they are. </a:t>
            </a:r>
          </a:p>
          <a:p>
            <a:pPr algn="l">
              <a:buNone/>
            </a:pPr>
            <a:endParaRPr lang="en-US" sz="2400" b="0" i="0" dirty="0">
              <a:solidFill>
                <a:srgbClr val="232C3B"/>
              </a:solidFill>
              <a:effectLst/>
            </a:endParaRPr>
          </a:p>
          <a:p>
            <a:pPr algn="l">
              <a:buNone/>
            </a:pPr>
            <a:r>
              <a:rPr lang="en-US" sz="2400" dirty="0">
                <a:solidFill>
                  <a:srgbClr val="232C3B"/>
                </a:solidFill>
              </a:rPr>
              <a:t>An emotionally intelligence person will behave towards self and others the same way in and out of work, and most importantly at home, with family and friends.</a:t>
            </a:r>
          </a:p>
          <a:p>
            <a:pPr algn="l">
              <a:buNone/>
            </a:pPr>
            <a:endParaRPr lang="en-US" sz="2400" b="0" i="0" dirty="0">
              <a:solidFill>
                <a:srgbClr val="232C3B"/>
              </a:solidFill>
              <a:effectLst/>
            </a:endParaRPr>
          </a:p>
          <a:p>
            <a:pPr algn="l">
              <a:buNone/>
            </a:pPr>
            <a:r>
              <a:rPr lang="en-US" sz="2400" dirty="0">
                <a:solidFill>
                  <a:srgbClr val="232C3B"/>
                </a:solidFill>
              </a:rPr>
              <a:t>PLEASE remember if you pretend to be somebody you are not in your work life, this will cause you stress and will simply not help your performing at work, as you’ll be worried the “mask” will fall. </a:t>
            </a:r>
          </a:p>
          <a:p>
            <a:pPr algn="l">
              <a:buNone/>
            </a:pPr>
            <a:endParaRPr lang="en-US" sz="2000" b="0" i="0" dirty="0">
              <a:solidFill>
                <a:srgbClr val="232C3B"/>
              </a:solidFill>
              <a:effectLst/>
            </a:endParaRPr>
          </a:p>
          <a:p>
            <a:pPr algn="l">
              <a:buNone/>
            </a:pPr>
            <a:endParaRPr lang="en-US" sz="2000" b="0" i="0" dirty="0">
              <a:solidFill>
                <a:srgbClr val="232C3B"/>
              </a:solidFill>
              <a:effectLst/>
            </a:endParaRPr>
          </a:p>
        </p:txBody>
      </p:sp>
    </p:spTree>
    <p:extLst>
      <p:ext uri="{BB962C8B-B14F-4D97-AF65-F5344CB8AC3E}">
        <p14:creationId xmlns:p14="http://schemas.microsoft.com/office/powerpoint/2010/main" val="1217336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9A487-8B0F-6D5E-D1E6-0A4922F15A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C64B85-28F7-069D-E743-8FE4417C43EF}"/>
              </a:ext>
            </a:extLst>
          </p:cNvPr>
          <p:cNvSpPr>
            <a:spLocks noGrp="1"/>
          </p:cNvSpPr>
          <p:nvPr>
            <p:ph type="ctrTitle"/>
          </p:nvPr>
        </p:nvSpPr>
        <p:spPr>
          <a:xfrm>
            <a:off x="304801" y="-1085145"/>
            <a:ext cx="9144000" cy="2387600"/>
          </a:xfrm>
        </p:spPr>
        <p:txBody>
          <a:bodyPr>
            <a:normAutofit/>
          </a:bodyPr>
          <a:lstStyle/>
          <a:p>
            <a:pPr algn="l"/>
            <a:r>
              <a:rPr lang="en-US" sz="4800" b="1" dirty="0"/>
              <a:t>Twelve Competencies of EQ</a:t>
            </a:r>
            <a:endParaRPr lang="en-GB" sz="4800" b="1" dirty="0"/>
          </a:p>
        </p:txBody>
      </p:sp>
      <p:sp>
        <p:nvSpPr>
          <p:cNvPr id="3" name="Text Placeholder 1">
            <a:extLst>
              <a:ext uri="{FF2B5EF4-FFF2-40B4-BE49-F238E27FC236}">
                <a16:creationId xmlns:a16="http://schemas.microsoft.com/office/drawing/2014/main" id="{1A2D69EF-8B3A-1DC9-DEF7-B261BF21DB03}"/>
              </a:ext>
            </a:extLst>
          </p:cNvPr>
          <p:cNvSpPr txBox="1">
            <a:spLocks/>
          </p:cNvSpPr>
          <p:nvPr/>
        </p:nvSpPr>
        <p:spPr>
          <a:xfrm>
            <a:off x="6770256" y="5281391"/>
            <a:ext cx="9303865" cy="954964"/>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00" dirty="0"/>
              <a:t>Goleman and Boyatzis (2017) </a:t>
            </a:r>
            <a:endParaRPr lang="en-US" sz="1800" dirty="0"/>
          </a:p>
          <a:p>
            <a:endParaRPr lang="en-US" dirty="0"/>
          </a:p>
        </p:txBody>
      </p:sp>
      <p:sp>
        <p:nvSpPr>
          <p:cNvPr id="4" name="TextBox 3">
            <a:extLst>
              <a:ext uri="{FF2B5EF4-FFF2-40B4-BE49-F238E27FC236}">
                <a16:creationId xmlns:a16="http://schemas.microsoft.com/office/drawing/2014/main" id="{048F77F4-7779-167C-3696-6A2E38676D93}"/>
              </a:ext>
            </a:extLst>
          </p:cNvPr>
          <p:cNvSpPr txBox="1"/>
          <p:nvPr/>
        </p:nvSpPr>
        <p:spPr>
          <a:xfrm>
            <a:off x="387929" y="1302455"/>
            <a:ext cx="7089196" cy="2616101"/>
          </a:xfrm>
          <a:prstGeom prst="rect">
            <a:avLst/>
          </a:prstGeom>
          <a:noFill/>
        </p:spPr>
        <p:txBody>
          <a:bodyPr wrap="square">
            <a:spAutoFit/>
          </a:bodyPr>
          <a:lstStyle/>
          <a:p>
            <a:r>
              <a:rPr lang="en-US" sz="2400" dirty="0">
                <a:solidFill>
                  <a:srgbClr val="232C3B"/>
                </a:solidFill>
              </a:rPr>
              <a:t>Goleman with Boyatzis then developed the 12 competencies of Emotional Intelligence again under Self and Social that are shown in many ways.</a:t>
            </a:r>
          </a:p>
          <a:p>
            <a:endParaRPr lang="en-US" sz="2000" dirty="0">
              <a:solidFill>
                <a:srgbClr val="232C3B"/>
              </a:solidFill>
            </a:endParaRPr>
          </a:p>
          <a:p>
            <a:pPr algn="l">
              <a:buNone/>
            </a:pPr>
            <a:r>
              <a:rPr lang="en-US" sz="2400" b="0" i="0" dirty="0">
                <a:solidFill>
                  <a:srgbClr val="232C3B"/>
                </a:solidFill>
                <a:effectLst/>
              </a:rPr>
              <a:t>As SELF AWARENESS underlies all other competencies, the Author has displayed the competencies </a:t>
            </a:r>
            <a:r>
              <a:rPr lang="en-US" sz="2400" dirty="0">
                <a:solidFill>
                  <a:srgbClr val="232C3B"/>
                </a:solidFill>
              </a:rPr>
              <a:t>as in this slide</a:t>
            </a:r>
            <a:endParaRPr lang="en-US" sz="2000" b="0" i="0" dirty="0">
              <a:solidFill>
                <a:srgbClr val="232C3B"/>
              </a:solidFill>
              <a:effectLst/>
            </a:endParaRPr>
          </a:p>
        </p:txBody>
      </p:sp>
      <p:graphicFrame>
        <p:nvGraphicFramePr>
          <p:cNvPr id="6" name="Diagram 5">
            <a:extLst>
              <a:ext uri="{FF2B5EF4-FFF2-40B4-BE49-F238E27FC236}">
                <a16:creationId xmlns:a16="http://schemas.microsoft.com/office/drawing/2014/main" id="{7274D933-C7FC-2F96-E365-0048E8EF9F5F}"/>
              </a:ext>
            </a:extLst>
          </p:cNvPr>
          <p:cNvGraphicFramePr/>
          <p:nvPr>
            <p:extLst>
              <p:ext uri="{D42A27DB-BD31-4B8C-83A1-F6EECF244321}">
                <p14:modId xmlns:p14="http://schemas.microsoft.com/office/powerpoint/2010/main" val="577298371"/>
              </p:ext>
            </p:extLst>
          </p:nvPr>
        </p:nvGraphicFramePr>
        <p:xfrm>
          <a:off x="5634182" y="1099127"/>
          <a:ext cx="6964218" cy="4545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1020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1846</TotalTime>
  <Words>5514</Words>
  <Application>Microsoft Office PowerPoint</Application>
  <PresentationFormat>Widescreen</PresentationFormat>
  <Paragraphs>543</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Inter</vt:lpstr>
      <vt:lpstr>Office Theme</vt:lpstr>
      <vt:lpstr>Emotional intelligence (EQ) Free training material </vt:lpstr>
      <vt:lpstr>Disclaimer</vt:lpstr>
      <vt:lpstr>Learning objectives</vt:lpstr>
      <vt:lpstr>What is EQ</vt:lpstr>
      <vt:lpstr>EQ for everyone</vt:lpstr>
      <vt:lpstr>EQ for everyone</vt:lpstr>
      <vt:lpstr>Goleman’s Four Pillars of EQ</vt:lpstr>
      <vt:lpstr>In work and out of work</vt:lpstr>
      <vt:lpstr>Twelve Competencies of EQ</vt:lpstr>
      <vt:lpstr>You can learn EQ</vt:lpstr>
      <vt:lpstr>How we learn</vt:lpstr>
      <vt:lpstr>Four ways of learning</vt:lpstr>
      <vt:lpstr>And now what?</vt:lpstr>
      <vt:lpstr>Let’s get started</vt:lpstr>
      <vt:lpstr>Scoring and colour </vt:lpstr>
      <vt:lpstr>Self Awareness</vt:lpstr>
      <vt:lpstr>Self awareness</vt:lpstr>
      <vt:lpstr>Building self awareness</vt:lpstr>
      <vt:lpstr>Aware of my emotions</vt:lpstr>
      <vt:lpstr>Self Management</vt:lpstr>
      <vt:lpstr>Our brains can soften reactions</vt:lpstr>
      <vt:lpstr>Self Management</vt:lpstr>
      <vt:lpstr>Self Management</vt:lpstr>
      <vt:lpstr>Self Management</vt:lpstr>
      <vt:lpstr>Self Management</vt:lpstr>
      <vt:lpstr>The reward cycle and learning </vt:lpstr>
      <vt:lpstr>Social Awareness</vt:lpstr>
      <vt:lpstr>Social Awareness</vt:lpstr>
      <vt:lpstr>Social Awareness</vt:lpstr>
      <vt:lpstr>Relationship management</vt:lpstr>
      <vt:lpstr>Relationship management</vt:lpstr>
      <vt:lpstr>Relationship management</vt:lpstr>
      <vt:lpstr>Relationship management</vt:lpstr>
      <vt:lpstr>Relationship management</vt:lpstr>
      <vt:lpstr>Relationship management</vt:lpstr>
      <vt:lpstr>Relationship management</vt:lpstr>
      <vt:lpstr>Pace of change</vt:lpstr>
      <vt:lpstr>Pace of change</vt:lpstr>
      <vt:lpstr>Inviting others in</vt:lpstr>
      <vt:lpstr>Closing Remarks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slater</dc:creator>
  <cp:lastModifiedBy>john slater</cp:lastModifiedBy>
  <cp:revision>28</cp:revision>
  <dcterms:created xsi:type="dcterms:W3CDTF">2025-09-16T12:18:24Z</dcterms:created>
  <dcterms:modified xsi:type="dcterms:W3CDTF">2025-09-24T16:07:21Z</dcterms:modified>
</cp:coreProperties>
</file>